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3.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2" r:id="rId5"/>
    <p:sldMasterId id="2147483683" r:id="rId6"/>
    <p:sldMasterId id="2147483720" r:id="rId7"/>
    <p:sldMasterId id="2147483724" r:id="rId8"/>
  </p:sldMasterIdLst>
  <p:notesMasterIdLst>
    <p:notesMasterId r:id="rId20"/>
  </p:notesMasterIdLst>
  <p:sldIdLst>
    <p:sldId id="355" r:id="rId9"/>
    <p:sldId id="330" r:id="rId10"/>
    <p:sldId id="367" r:id="rId11"/>
    <p:sldId id="363" r:id="rId12"/>
    <p:sldId id="364" r:id="rId13"/>
    <p:sldId id="365" r:id="rId14"/>
    <p:sldId id="366" r:id="rId15"/>
    <p:sldId id="369" r:id="rId16"/>
    <p:sldId id="359" r:id="rId17"/>
    <p:sldId id="340" r:id="rId18"/>
    <p:sldId id="346" r:id="rId19"/>
  </p:sldIdLst>
  <p:sldSz cx="9144000" cy="5143500" type="screen16x9"/>
  <p:notesSz cx="6858000" cy="1209675"/>
  <p:defaultTex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owther, Adele M" initials="LAM" lastIdx="1" clrIdx="0">
    <p:extLst>
      <p:ext uri="{19B8F6BF-5375-455C-9EA6-DF929625EA0E}">
        <p15:presenceInfo xmlns:p15="http://schemas.microsoft.com/office/powerpoint/2012/main" userId="S-1-5-21-602162358-1123561945-1417001333-12088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9221" autoAdjust="0"/>
  </p:normalViewPr>
  <p:slideViewPr>
    <p:cSldViewPr snapToGrid="0">
      <p:cViewPr varScale="1">
        <p:scale>
          <a:sx n="68" d="100"/>
          <a:sy n="68" d="100"/>
        </p:scale>
        <p:origin x="124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4.xml"/><Relationship Id="rId13" Type="http://schemas.openxmlformats.org/officeDocument/2006/relationships/slide" Target="slides/slide5.xml"/><Relationship Id="rId18" Type="http://schemas.openxmlformats.org/officeDocument/2006/relationships/slide" Target="slides/slide10.xml"/><Relationship Id="rId3" Type="http://schemas.openxmlformats.org/officeDocument/2006/relationships/customXml" Target="../customXml/item3.xml"/><Relationship Id="rId21" Type="http://schemas.openxmlformats.org/officeDocument/2006/relationships/commentAuthors" Target="commentAuthors.xml"/><Relationship Id="rId7" Type="http://schemas.openxmlformats.org/officeDocument/2006/relationships/slideMaster" Target="slideMasters/slideMaster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 Target="slides/slide3.xml"/><Relationship Id="rId24" Type="http://schemas.openxmlformats.org/officeDocument/2006/relationships/theme" Target="theme/theme1.xml"/><Relationship Id="rId5" Type="http://schemas.openxmlformats.org/officeDocument/2006/relationships/slideMaster" Target="slideMasters/slideMaster1.xml"/><Relationship Id="rId15" Type="http://schemas.openxmlformats.org/officeDocument/2006/relationships/slide" Target="slides/slide7.xml"/><Relationship Id="rId23" Type="http://schemas.openxmlformats.org/officeDocument/2006/relationships/viewProps" Target="viewProps.xml"/><Relationship Id="rId10" Type="http://schemas.openxmlformats.org/officeDocument/2006/relationships/slide" Target="slides/slide2.xml"/><Relationship Id="rId19" Type="http://schemas.openxmlformats.org/officeDocument/2006/relationships/slide" Target="slides/slide11.xml"/><Relationship Id="rId4" Type="http://schemas.openxmlformats.org/officeDocument/2006/relationships/customXml" Target="../customXml/item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AB46CE-8A40-4505-BF81-A6F1207CC5F4}" type="datetimeFigureOut">
              <a:rPr lang="en-CA" smtClean="0"/>
              <a:t>2026-04-02</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8A3A070-8C9B-4D2F-B892-C74E325F37D5}" type="slidenum">
              <a:rPr lang="en-CA" smtClean="0"/>
              <a:t>‹#›</a:t>
            </a:fld>
            <a:endParaRPr lang="en-CA"/>
          </a:p>
        </p:txBody>
      </p:sp>
    </p:spTree>
    <p:extLst>
      <p:ext uri="{BB962C8B-B14F-4D97-AF65-F5344CB8AC3E}">
        <p14:creationId xmlns:p14="http://schemas.microsoft.com/office/powerpoint/2010/main" val="42010937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8A3A070-8C9B-4D2F-B892-C74E325F37D5}" type="slidenum">
              <a:rPr lang="en-CA" smtClean="0"/>
              <a:t>1</a:t>
            </a:fld>
            <a:endParaRPr lang="en-CA"/>
          </a:p>
        </p:txBody>
      </p:sp>
    </p:spTree>
    <p:extLst>
      <p:ext uri="{BB962C8B-B14F-4D97-AF65-F5344CB8AC3E}">
        <p14:creationId xmlns:p14="http://schemas.microsoft.com/office/powerpoint/2010/main" val="6310281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8A3A070-8C9B-4D2F-B892-C74E325F37D5}" type="slidenum">
              <a:rPr lang="en-CA" smtClean="0"/>
              <a:t>2</a:t>
            </a:fld>
            <a:endParaRPr lang="en-CA"/>
          </a:p>
        </p:txBody>
      </p:sp>
    </p:spTree>
    <p:extLst>
      <p:ext uri="{BB962C8B-B14F-4D97-AF65-F5344CB8AC3E}">
        <p14:creationId xmlns:p14="http://schemas.microsoft.com/office/powerpoint/2010/main" val="11732847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lang="en-CA" sz="1200" kern="1200">
                <a:solidFill>
                  <a:schemeClr val="tx1"/>
                </a:solidFill>
                <a:effectLst/>
                <a:latin typeface="Arial"/>
                <a:cs typeface="Arial"/>
              </a:rPr>
              <a:t>Establishing and posting the plan is just the beginning. Staff work throughout the year to implement the actions and achieve the goals identified in the school development plan. Part of that work is also making sure actions are visible to the school community, including parents.</a:t>
            </a:r>
            <a:r>
              <a:rPr lang="en-CA" sz="1200" kern="1200" baseline="0">
                <a:solidFill>
                  <a:schemeClr val="tx1"/>
                </a:solidFill>
                <a:effectLst/>
                <a:latin typeface="Arial"/>
                <a:cs typeface="Arial"/>
              </a:rPr>
              <a:t> Throughout the year, the school development plan will </a:t>
            </a:r>
            <a:r>
              <a:rPr lang="en-CA" sz="1200" baseline="0">
                <a:solidFill>
                  <a:schemeClr val="tx1"/>
                </a:solidFill>
                <a:latin typeface="Arial"/>
                <a:cs typeface="Arial"/>
              </a:rPr>
              <a:t>inform many aspects of our work, such as:</a:t>
            </a:r>
            <a:endParaRPr lang="en-CA" sz="1200">
              <a:solidFill>
                <a:schemeClr val="tx1"/>
              </a:solidFill>
              <a:latin typeface="Arial" panose="020B0604020202020204" pitchFamily="34" charset="0"/>
              <a:cs typeface="Arial" panose="020B0604020202020204" pitchFamily="34" charset="0"/>
            </a:endParaRPr>
          </a:p>
          <a:p>
            <a:pPr marL="342900" indent="-342900">
              <a:spcAft>
                <a:spcPts val="600"/>
              </a:spcAft>
              <a:buClr>
                <a:schemeClr val="bg1">
                  <a:lumMod val="50000"/>
                </a:schemeClr>
              </a:buClr>
              <a:buFont typeface="Wingdings" panose="05000000000000000000" pitchFamily="2" charset="2"/>
              <a:buChar char="§"/>
            </a:pPr>
            <a:r>
              <a:rPr lang="en-CA">
                <a:latin typeface="Arial"/>
                <a:cs typeface="Arial"/>
              </a:rPr>
              <a:t>Instructional strategies</a:t>
            </a:r>
            <a:endParaRPr lang="en-CA" sz="1200">
              <a:solidFill>
                <a:schemeClr val="tx1"/>
              </a:solidFill>
              <a:latin typeface="Arial"/>
              <a:cs typeface="Arial"/>
            </a:endParaRPr>
          </a:p>
          <a:p>
            <a:pPr marL="342900" indent="-342900">
              <a:spcAft>
                <a:spcPts val="600"/>
              </a:spcAft>
              <a:buClr>
                <a:schemeClr val="bg1">
                  <a:lumMod val="50000"/>
                </a:schemeClr>
              </a:buClr>
              <a:buFont typeface="Wingdings" panose="05000000000000000000" pitchFamily="2" charset="2"/>
              <a:buChar char="§"/>
            </a:pPr>
            <a:r>
              <a:rPr lang="en-CA" sz="1200">
                <a:solidFill>
                  <a:schemeClr val="tx1"/>
                </a:solidFill>
                <a:latin typeface="Arial"/>
                <a:cs typeface="Arial"/>
              </a:rPr>
              <a:t>Professional </a:t>
            </a:r>
            <a:r>
              <a:rPr lang="en-CA">
                <a:latin typeface="Arial"/>
                <a:cs typeface="Arial"/>
              </a:rPr>
              <a:t>learning</a:t>
            </a:r>
            <a:endParaRPr lang="en-CA" sz="1200">
              <a:solidFill>
                <a:schemeClr val="tx1"/>
              </a:solidFill>
              <a:latin typeface="Arial" panose="020B0604020202020204" pitchFamily="34" charset="0"/>
              <a:cs typeface="Arial" panose="020B0604020202020204" pitchFamily="34" charset="0"/>
            </a:endParaRPr>
          </a:p>
          <a:p>
            <a:pPr marL="342900" indent="-342900">
              <a:spcAft>
                <a:spcPts val="600"/>
              </a:spcAft>
              <a:buClr>
                <a:schemeClr val="bg1">
                  <a:lumMod val="50000"/>
                </a:schemeClr>
              </a:buClr>
              <a:buFont typeface="Wingdings" panose="05000000000000000000" pitchFamily="2" charset="2"/>
              <a:buChar char="§"/>
            </a:pPr>
            <a:r>
              <a:rPr lang="en-CA">
                <a:latin typeface="Arial"/>
                <a:cs typeface="Arial"/>
              </a:rPr>
              <a:t>School structures and processes for learning</a:t>
            </a:r>
          </a:p>
          <a:p>
            <a:pPr marL="342900" indent="-342900">
              <a:spcAft>
                <a:spcPts val="600"/>
              </a:spcAft>
              <a:buClr>
                <a:schemeClr val="bg1">
                  <a:lumMod val="50000"/>
                </a:schemeClr>
              </a:buClr>
              <a:buFont typeface="Wingdings" panose="05000000000000000000" pitchFamily="2" charset="2"/>
              <a:buChar char="§"/>
            </a:pPr>
            <a:r>
              <a:rPr lang="en-CA">
                <a:latin typeface="Arial" panose="020B0604020202020204" pitchFamily="34" charset="0"/>
                <a:cs typeface="Arial" panose="020B0604020202020204" pitchFamily="34" charset="0"/>
              </a:rPr>
              <a:t>Resources to improve student learning</a:t>
            </a:r>
          </a:p>
          <a:p>
            <a:pPr marL="342900" indent="-342900">
              <a:spcAft>
                <a:spcPts val="600"/>
              </a:spcAft>
              <a:buClr>
                <a:schemeClr val="bg1">
                  <a:lumMod val="50000"/>
                </a:schemeClr>
              </a:buClr>
              <a:buFont typeface="Wingdings" panose="05000000000000000000" pitchFamily="2" charset="2"/>
              <a:buChar char="§"/>
            </a:pPr>
            <a:r>
              <a:rPr lang="en-CA">
                <a:latin typeface="Arial" panose="020B0604020202020204" pitchFamily="34" charset="0"/>
                <a:cs typeface="Arial" panose="020B0604020202020204" pitchFamily="34" charset="0"/>
              </a:rPr>
              <a:t>Data-informed decision making</a:t>
            </a:r>
          </a:p>
        </p:txBody>
      </p:sp>
      <p:sp>
        <p:nvSpPr>
          <p:cNvPr id="4" name="Slide Number Placeholder 3"/>
          <p:cNvSpPr>
            <a:spLocks noGrp="1"/>
          </p:cNvSpPr>
          <p:nvPr>
            <p:ph type="sldNum" sz="quarter" idx="10"/>
          </p:nvPr>
        </p:nvSpPr>
        <p:spPr/>
        <p:txBody>
          <a:bodyPr/>
          <a:lstStyle/>
          <a:p>
            <a:fld id="{48A3A070-8C9B-4D2F-B892-C74E325F37D5}" type="slidenum">
              <a:rPr lang="en-CA" smtClean="0"/>
              <a:t>3</a:t>
            </a:fld>
            <a:endParaRPr lang="en-CA"/>
          </a:p>
        </p:txBody>
      </p:sp>
    </p:spTree>
    <p:extLst>
      <p:ext uri="{BB962C8B-B14F-4D97-AF65-F5344CB8AC3E}">
        <p14:creationId xmlns:p14="http://schemas.microsoft.com/office/powerpoint/2010/main" val="29298448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b="1" baseline="0">
                <a:latin typeface="Arial"/>
                <a:cs typeface="Arial"/>
              </a:rPr>
              <a:t>Pause at this slide until your Q&amp;A is finished.</a:t>
            </a:r>
          </a:p>
          <a:p>
            <a:endParaRPr lang="en-CA" b="1" baseline="0">
              <a:latin typeface="Arial" panose="020B0604020202020204" pitchFamily="34" charset="0"/>
              <a:cs typeface="Arial" panose="020B0604020202020204" pitchFamily="34" charset="0"/>
            </a:endParaRPr>
          </a:p>
          <a:p>
            <a:r>
              <a:rPr lang="en-CA" b="1" baseline="0">
                <a:latin typeface="Arial"/>
                <a:cs typeface="Arial"/>
              </a:rPr>
              <a:t>You may want to remind participants that this Q&amp;A is to clarify anything that was unclear in the presentation </a:t>
            </a:r>
            <a:r>
              <a:rPr lang="en-CA" b="1">
                <a:latin typeface="Arial"/>
                <a:cs typeface="Arial"/>
              </a:rPr>
              <a:t>up to this point and</a:t>
            </a:r>
            <a:r>
              <a:rPr lang="en-CA" b="1" baseline="0">
                <a:latin typeface="Arial"/>
                <a:cs typeface="Arial"/>
              </a:rPr>
              <a:t> that there will be an opportunity to provide feedback</a:t>
            </a:r>
            <a:r>
              <a:rPr lang="en-CA" b="1">
                <a:latin typeface="Arial"/>
                <a:cs typeface="Arial"/>
              </a:rPr>
              <a:t> after the presentation. </a:t>
            </a:r>
            <a:endParaRPr lang="en-CA" b="1" baseline="0">
              <a:latin typeface="Arial"/>
              <a:cs typeface="Arial"/>
            </a:endParaRPr>
          </a:p>
          <a:p>
            <a:endParaRPr lang="en-CA" b="1" baseline="0">
              <a:latin typeface="Arial" panose="020B0604020202020204" pitchFamily="34" charset="0"/>
              <a:cs typeface="Arial" panose="020B0604020202020204" pitchFamily="34" charset="0"/>
            </a:endParaRPr>
          </a:p>
          <a:p>
            <a:r>
              <a:rPr lang="en-CA" b="1" baseline="0">
                <a:latin typeface="Arial"/>
                <a:cs typeface="Arial"/>
              </a:rPr>
              <a:t>It is recommended that someone keeps time.</a:t>
            </a:r>
          </a:p>
        </p:txBody>
      </p:sp>
      <p:sp>
        <p:nvSpPr>
          <p:cNvPr id="4" name="Slide Number Placeholder 3"/>
          <p:cNvSpPr>
            <a:spLocks noGrp="1"/>
          </p:cNvSpPr>
          <p:nvPr>
            <p:ph type="sldNum" sz="quarter" idx="10"/>
          </p:nvPr>
        </p:nvSpPr>
        <p:spPr/>
        <p:txBody>
          <a:bodyPr/>
          <a:lstStyle/>
          <a:p>
            <a:fld id="{48A3A070-8C9B-4D2F-B892-C74E325F37D5}" type="slidenum">
              <a:rPr lang="en-CA" smtClean="0"/>
              <a:t>10</a:t>
            </a:fld>
            <a:endParaRPr lang="en-CA"/>
          </a:p>
        </p:txBody>
      </p:sp>
    </p:spTree>
    <p:extLst>
      <p:ext uri="{BB962C8B-B14F-4D97-AF65-F5344CB8AC3E}">
        <p14:creationId xmlns:p14="http://schemas.microsoft.com/office/powerpoint/2010/main" val="10726449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A" sz="1200" dirty="0">
                <a:solidFill>
                  <a:schemeClr val="bg1">
                    <a:lumMod val="50000"/>
                  </a:schemeClr>
                </a:solidFill>
                <a:latin typeface="Arial"/>
                <a:cs typeface="Arial"/>
              </a:rPr>
              <a:t>Please</a:t>
            </a:r>
            <a:r>
              <a:rPr lang="en-CA" sz="1200" baseline="0" dirty="0">
                <a:solidFill>
                  <a:schemeClr val="bg1">
                    <a:lumMod val="50000"/>
                  </a:schemeClr>
                </a:solidFill>
                <a:latin typeface="Arial"/>
                <a:cs typeface="Arial"/>
              </a:rPr>
              <a:t> p</a:t>
            </a:r>
            <a:r>
              <a:rPr lang="en-CA" sz="1200" dirty="0">
                <a:solidFill>
                  <a:schemeClr val="bg1">
                    <a:lumMod val="50000"/>
                  </a:schemeClr>
                </a:solidFill>
                <a:latin typeface="Arial"/>
                <a:cs typeface="Arial"/>
              </a:rPr>
              <a:t>rovide</a:t>
            </a:r>
            <a:r>
              <a:rPr lang="en-CA" sz="1200" baseline="0" dirty="0">
                <a:solidFill>
                  <a:schemeClr val="bg1">
                    <a:lumMod val="50000"/>
                  </a:schemeClr>
                </a:solidFill>
                <a:latin typeface="Arial"/>
                <a:cs typeface="Arial"/>
              </a:rPr>
              <a:t> your comments and thoughts.</a:t>
            </a:r>
            <a:endParaRPr lang="en-CA" sz="1200" baseline="0">
              <a:solidFill>
                <a:schemeClr val="bg1">
                  <a:lumMod val="50000"/>
                </a:schemeClr>
              </a:solidFill>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CA" sz="1200" baseline="0" dirty="0">
              <a:solidFill>
                <a:schemeClr val="bg1">
                  <a:lumMod val="50000"/>
                </a:schemeClr>
              </a:solidFill>
              <a:latin typeface="Arial" panose="020B0604020202020204" pitchFamily="34" charset="0"/>
              <a:cs typeface="Arial" panose="020B0604020202020204" pitchFamily="34" charset="0"/>
            </a:endParaRPr>
          </a:p>
          <a:p>
            <a:pPr>
              <a:defRPr/>
            </a:pPr>
            <a:r>
              <a:rPr lang="en-CA" baseline="0" dirty="0">
                <a:latin typeface="Arial"/>
                <a:cs typeface="Arial"/>
              </a:rPr>
              <a:t>TIP: Prepare some ‘probing questions’ beforehand to help encourage and guide the conversation. </a:t>
            </a:r>
            <a:r>
              <a:rPr lang="en-CA" dirty="0">
                <a:latin typeface="Arial"/>
                <a:cs typeface="Arial"/>
              </a:rPr>
              <a:t>If you are holding a virtual meeting, you can also consider using the Teams Polls to gather feedback on specific questions – you can do this at various points during the presentation/session.</a:t>
            </a:r>
            <a:endParaRPr lang="en-CA">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CA" sz="1200" baseline="0" dirty="0">
              <a:solidFill>
                <a:schemeClr val="bg1">
                  <a:lumMod val="50000"/>
                </a:schemeClr>
              </a:solidFill>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CA" sz="1200" baseline="0" dirty="0">
                <a:solidFill>
                  <a:schemeClr val="bg1">
                    <a:lumMod val="50000"/>
                  </a:schemeClr>
                </a:solidFill>
                <a:latin typeface="Arial"/>
                <a:cs typeface="Arial"/>
              </a:rPr>
              <a:t>TIP: Have someone take notes to capture comments and feedback.</a:t>
            </a:r>
          </a:p>
        </p:txBody>
      </p:sp>
      <p:sp>
        <p:nvSpPr>
          <p:cNvPr id="4" name="Slide Number Placeholder 3"/>
          <p:cNvSpPr>
            <a:spLocks noGrp="1"/>
          </p:cNvSpPr>
          <p:nvPr>
            <p:ph type="sldNum" sz="quarter" idx="10"/>
          </p:nvPr>
        </p:nvSpPr>
        <p:spPr/>
        <p:txBody>
          <a:bodyPr/>
          <a:lstStyle/>
          <a:p>
            <a:fld id="{48A3A070-8C9B-4D2F-B892-C74E325F37D5}" type="slidenum">
              <a:rPr lang="en-CA" smtClean="0"/>
              <a:t>11</a:t>
            </a:fld>
            <a:endParaRPr lang="en-CA"/>
          </a:p>
        </p:txBody>
      </p:sp>
    </p:spTree>
    <p:extLst>
      <p:ext uri="{BB962C8B-B14F-4D97-AF65-F5344CB8AC3E}">
        <p14:creationId xmlns:p14="http://schemas.microsoft.com/office/powerpoint/2010/main" val="51471279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Sidebar 1">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522"/>
            <a:ext cx="9130473" cy="5140456"/>
          </a:xfrm>
          <a:prstGeom prst="rect">
            <a:avLst/>
          </a:prstGeom>
        </p:spPr>
      </p:pic>
      <p:sp>
        <p:nvSpPr>
          <p:cNvPr id="2" name="Title 1"/>
          <p:cNvSpPr>
            <a:spLocks noGrp="1"/>
          </p:cNvSpPr>
          <p:nvPr>
            <p:ph type="title"/>
          </p:nvPr>
        </p:nvSpPr>
        <p:spPr>
          <a:xfrm>
            <a:off x="2351314" y="274639"/>
            <a:ext cx="6569849" cy="708918"/>
          </a:xfrm>
        </p:spPr>
        <p:txBody>
          <a:bodyPr anchor="t"/>
          <a:lstStyle/>
          <a:p>
            <a:r>
              <a:rPr lang="en-US"/>
              <a:t>Click to edit Master title style</a:t>
            </a:r>
          </a:p>
        </p:txBody>
      </p:sp>
      <p:sp>
        <p:nvSpPr>
          <p:cNvPr id="3" name="Content Placeholder 2"/>
          <p:cNvSpPr>
            <a:spLocks noGrp="1"/>
          </p:cNvSpPr>
          <p:nvPr>
            <p:ph idx="1"/>
          </p:nvPr>
        </p:nvSpPr>
        <p:spPr>
          <a:xfrm>
            <a:off x="2351314" y="1068081"/>
            <a:ext cx="6569849" cy="3834332"/>
          </a:xfrm>
        </p:spPr>
        <p:txBody>
          <a:bodyPr anchor="t"/>
          <a:lstStyle>
            <a:lvl1pPr>
              <a:defRPr sz="2400" baseline="0"/>
            </a:lvl1pPr>
            <a:lvl2pPr>
              <a:defRPr sz="2000" baseline="0"/>
            </a:lvl2pPr>
            <a:lvl3pPr>
              <a:defRPr sz="1800" baseline="0"/>
            </a:lvl3pPr>
            <a:lvl4pPr>
              <a:defRPr sz="1600" baseline="0"/>
            </a:lvl4pPr>
            <a:lvl5pPr>
              <a:defRPr sz="14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269856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Sidebar 2">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1522"/>
            <a:ext cx="9130471" cy="5140455"/>
          </a:xfrm>
          <a:prstGeom prst="rect">
            <a:avLst/>
          </a:prstGeom>
        </p:spPr>
      </p:pic>
      <p:sp>
        <p:nvSpPr>
          <p:cNvPr id="2" name="Title 1"/>
          <p:cNvSpPr>
            <a:spLocks noGrp="1"/>
          </p:cNvSpPr>
          <p:nvPr>
            <p:ph type="title"/>
          </p:nvPr>
        </p:nvSpPr>
        <p:spPr>
          <a:xfrm>
            <a:off x="2351314" y="274639"/>
            <a:ext cx="6569849" cy="708918"/>
          </a:xfrm>
        </p:spPr>
        <p:txBody>
          <a:bodyPr anchor="t"/>
          <a:lstStyle/>
          <a:p>
            <a:r>
              <a:rPr lang="en-US"/>
              <a:t>Click to edit Master title style</a:t>
            </a:r>
          </a:p>
        </p:txBody>
      </p:sp>
      <p:sp>
        <p:nvSpPr>
          <p:cNvPr id="3" name="Content Placeholder 2"/>
          <p:cNvSpPr>
            <a:spLocks noGrp="1"/>
          </p:cNvSpPr>
          <p:nvPr>
            <p:ph idx="1"/>
          </p:nvPr>
        </p:nvSpPr>
        <p:spPr>
          <a:xfrm>
            <a:off x="2351314" y="1068081"/>
            <a:ext cx="6569849" cy="3834332"/>
          </a:xfrm>
        </p:spPr>
        <p:txBody>
          <a:bodyPr anchor="t"/>
          <a:lstStyle>
            <a:lvl1pPr>
              <a:defRPr sz="2400" baseline="0"/>
            </a:lvl1pPr>
            <a:lvl2pPr>
              <a:defRPr sz="2000" baseline="0"/>
            </a:lvl2pPr>
            <a:lvl3pPr>
              <a:defRPr sz="1800" baseline="0"/>
            </a:lvl3pPr>
            <a:lvl4pPr>
              <a:defRPr sz="1600" baseline="0"/>
            </a:lvl4pPr>
            <a:lvl5pPr>
              <a:defRPr sz="14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Sidebar 3">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521"/>
            <a:ext cx="9130471" cy="5140455"/>
          </a:xfrm>
          <a:prstGeom prst="rect">
            <a:avLst/>
          </a:prstGeom>
        </p:spPr>
      </p:pic>
      <p:sp>
        <p:nvSpPr>
          <p:cNvPr id="2" name="Title 1"/>
          <p:cNvSpPr>
            <a:spLocks noGrp="1"/>
          </p:cNvSpPr>
          <p:nvPr>
            <p:ph type="title"/>
          </p:nvPr>
        </p:nvSpPr>
        <p:spPr>
          <a:xfrm>
            <a:off x="2351314" y="274639"/>
            <a:ext cx="6569849" cy="708918"/>
          </a:xfrm>
        </p:spPr>
        <p:txBody>
          <a:bodyPr anchor="t"/>
          <a:lstStyle/>
          <a:p>
            <a:r>
              <a:rPr lang="en-US"/>
              <a:t>Click to edit Master title style</a:t>
            </a:r>
          </a:p>
        </p:txBody>
      </p:sp>
      <p:sp>
        <p:nvSpPr>
          <p:cNvPr id="3" name="Content Placeholder 2"/>
          <p:cNvSpPr>
            <a:spLocks noGrp="1"/>
          </p:cNvSpPr>
          <p:nvPr>
            <p:ph idx="1"/>
          </p:nvPr>
        </p:nvSpPr>
        <p:spPr>
          <a:xfrm>
            <a:off x="2351314" y="1068081"/>
            <a:ext cx="6569849" cy="3834332"/>
          </a:xfrm>
        </p:spPr>
        <p:txBody>
          <a:bodyPr anchor="t"/>
          <a:lstStyle>
            <a:lvl1pPr>
              <a:defRPr sz="2400" baseline="0"/>
            </a:lvl1pPr>
            <a:lvl2pPr>
              <a:defRPr sz="2000" baseline="0"/>
            </a:lvl2pPr>
            <a:lvl3pPr>
              <a:defRPr sz="1800" baseline="0"/>
            </a:lvl3pPr>
            <a:lvl4pPr>
              <a:defRPr sz="1600" baseline="0"/>
            </a:lvl4pPr>
            <a:lvl5pPr>
              <a:defRPr sz="14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Sidebar 4">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521"/>
            <a:ext cx="9130469" cy="5140454"/>
          </a:xfrm>
          <a:prstGeom prst="rect">
            <a:avLst/>
          </a:prstGeom>
        </p:spPr>
      </p:pic>
      <p:sp>
        <p:nvSpPr>
          <p:cNvPr id="2" name="Title 1"/>
          <p:cNvSpPr>
            <a:spLocks noGrp="1"/>
          </p:cNvSpPr>
          <p:nvPr>
            <p:ph type="title"/>
          </p:nvPr>
        </p:nvSpPr>
        <p:spPr>
          <a:xfrm>
            <a:off x="2351314" y="274639"/>
            <a:ext cx="6569849" cy="708918"/>
          </a:xfrm>
        </p:spPr>
        <p:txBody>
          <a:bodyPr anchor="t"/>
          <a:lstStyle/>
          <a:p>
            <a:r>
              <a:rPr lang="en-US"/>
              <a:t>Click to edit Master title style</a:t>
            </a:r>
          </a:p>
        </p:txBody>
      </p:sp>
      <p:sp>
        <p:nvSpPr>
          <p:cNvPr id="3" name="Content Placeholder 2"/>
          <p:cNvSpPr>
            <a:spLocks noGrp="1"/>
          </p:cNvSpPr>
          <p:nvPr>
            <p:ph idx="1"/>
          </p:nvPr>
        </p:nvSpPr>
        <p:spPr>
          <a:xfrm>
            <a:off x="2351314" y="1068081"/>
            <a:ext cx="6569849" cy="3834332"/>
          </a:xfrm>
        </p:spPr>
        <p:txBody>
          <a:bodyPr anchor="t"/>
          <a:lstStyle>
            <a:lvl1pPr>
              <a:defRPr sz="2400" baseline="0"/>
            </a:lvl1pPr>
            <a:lvl2pPr>
              <a:defRPr sz="2000" baseline="0"/>
            </a:lvl2pPr>
            <a:lvl3pPr>
              <a:defRPr sz="1800" baseline="0"/>
            </a:lvl3pPr>
            <a:lvl4pPr>
              <a:defRPr sz="1600" baseline="0"/>
            </a:lvl4pPr>
            <a:lvl5pPr>
              <a:defRPr sz="14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Sidebar 5">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836" y="1525"/>
            <a:ext cx="9130468" cy="5140453"/>
          </a:xfrm>
          <a:prstGeom prst="rect">
            <a:avLst/>
          </a:prstGeom>
        </p:spPr>
      </p:pic>
      <p:sp>
        <p:nvSpPr>
          <p:cNvPr id="2" name="Title 1"/>
          <p:cNvSpPr>
            <a:spLocks noGrp="1"/>
          </p:cNvSpPr>
          <p:nvPr>
            <p:ph type="title"/>
          </p:nvPr>
        </p:nvSpPr>
        <p:spPr>
          <a:xfrm>
            <a:off x="2351314" y="274639"/>
            <a:ext cx="6569849" cy="708918"/>
          </a:xfrm>
        </p:spPr>
        <p:txBody>
          <a:bodyPr anchor="t"/>
          <a:lstStyle/>
          <a:p>
            <a:r>
              <a:rPr lang="en-US"/>
              <a:t>Click to edit Master title style</a:t>
            </a:r>
          </a:p>
        </p:txBody>
      </p:sp>
      <p:sp>
        <p:nvSpPr>
          <p:cNvPr id="3" name="Content Placeholder 2"/>
          <p:cNvSpPr>
            <a:spLocks noGrp="1"/>
          </p:cNvSpPr>
          <p:nvPr>
            <p:ph idx="1"/>
          </p:nvPr>
        </p:nvSpPr>
        <p:spPr>
          <a:xfrm>
            <a:off x="2351314" y="1068081"/>
            <a:ext cx="6569849" cy="3834332"/>
          </a:xfrm>
        </p:spPr>
        <p:txBody>
          <a:bodyPr anchor="t"/>
          <a:lstStyle>
            <a:lvl1pPr>
              <a:defRPr sz="2400" baseline="0"/>
            </a:lvl1pPr>
            <a:lvl2pPr>
              <a:defRPr sz="2000" baseline="0"/>
            </a:lvl2pPr>
            <a:lvl3pPr>
              <a:defRPr sz="1800" baseline="0"/>
            </a:lvl3pPr>
            <a:lvl4pPr>
              <a:defRPr sz="1600" baseline="0"/>
            </a:lvl4pPr>
            <a:lvl5pPr>
              <a:defRPr sz="14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Sidebar 6">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521"/>
            <a:ext cx="9130468" cy="5140453"/>
          </a:xfrm>
          <a:prstGeom prst="rect">
            <a:avLst/>
          </a:prstGeom>
        </p:spPr>
      </p:pic>
      <p:sp>
        <p:nvSpPr>
          <p:cNvPr id="2" name="Title 1"/>
          <p:cNvSpPr>
            <a:spLocks noGrp="1"/>
          </p:cNvSpPr>
          <p:nvPr>
            <p:ph type="title"/>
          </p:nvPr>
        </p:nvSpPr>
        <p:spPr>
          <a:xfrm>
            <a:off x="2351314" y="274639"/>
            <a:ext cx="6569849" cy="708918"/>
          </a:xfrm>
        </p:spPr>
        <p:txBody>
          <a:bodyPr anchor="t"/>
          <a:lstStyle/>
          <a:p>
            <a:r>
              <a:rPr lang="en-US"/>
              <a:t>Click to edit Master title style</a:t>
            </a:r>
          </a:p>
        </p:txBody>
      </p:sp>
      <p:sp>
        <p:nvSpPr>
          <p:cNvPr id="3" name="Content Placeholder 2"/>
          <p:cNvSpPr>
            <a:spLocks noGrp="1"/>
          </p:cNvSpPr>
          <p:nvPr>
            <p:ph idx="1"/>
          </p:nvPr>
        </p:nvSpPr>
        <p:spPr>
          <a:xfrm>
            <a:off x="2351314" y="1068081"/>
            <a:ext cx="6569849" cy="3834332"/>
          </a:xfrm>
        </p:spPr>
        <p:txBody>
          <a:bodyPr anchor="t"/>
          <a:lstStyle>
            <a:lvl1pPr>
              <a:defRPr sz="2400" baseline="0"/>
            </a:lvl1pPr>
            <a:lvl2pPr>
              <a:defRPr sz="2000" baseline="0"/>
            </a:lvl2pPr>
            <a:lvl3pPr>
              <a:defRPr sz="1800" baseline="0"/>
            </a:lvl3pPr>
            <a:lvl4pPr>
              <a:defRPr sz="1600" baseline="0"/>
            </a:lvl4pPr>
            <a:lvl5pPr>
              <a:defRPr sz="14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Sidebar 7">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1522"/>
            <a:ext cx="9130466" cy="5140452"/>
          </a:xfrm>
          <a:prstGeom prst="rect">
            <a:avLst/>
          </a:prstGeom>
        </p:spPr>
      </p:pic>
      <p:sp>
        <p:nvSpPr>
          <p:cNvPr id="2" name="Title 1"/>
          <p:cNvSpPr>
            <a:spLocks noGrp="1"/>
          </p:cNvSpPr>
          <p:nvPr>
            <p:ph type="title"/>
          </p:nvPr>
        </p:nvSpPr>
        <p:spPr>
          <a:xfrm>
            <a:off x="2351314" y="274639"/>
            <a:ext cx="6569849" cy="708918"/>
          </a:xfrm>
        </p:spPr>
        <p:txBody>
          <a:bodyPr anchor="t"/>
          <a:lstStyle/>
          <a:p>
            <a:r>
              <a:rPr lang="en-US"/>
              <a:t>Click to edit Master title style</a:t>
            </a:r>
          </a:p>
        </p:txBody>
      </p:sp>
      <p:sp>
        <p:nvSpPr>
          <p:cNvPr id="3" name="Content Placeholder 2"/>
          <p:cNvSpPr>
            <a:spLocks noGrp="1"/>
          </p:cNvSpPr>
          <p:nvPr>
            <p:ph idx="1"/>
          </p:nvPr>
        </p:nvSpPr>
        <p:spPr>
          <a:xfrm>
            <a:off x="2351314" y="1068081"/>
            <a:ext cx="6569849" cy="3834332"/>
          </a:xfrm>
        </p:spPr>
        <p:txBody>
          <a:bodyPr anchor="t"/>
          <a:lstStyle>
            <a:lvl1pPr>
              <a:defRPr sz="2400" baseline="0"/>
            </a:lvl1pPr>
            <a:lvl2pPr>
              <a:defRPr sz="2000" baseline="0"/>
            </a:lvl2pPr>
            <a:lvl3pPr>
              <a:defRPr sz="1800" baseline="0"/>
            </a:lvl3pPr>
            <a:lvl4pPr>
              <a:defRPr sz="1600" baseline="0"/>
            </a:lvl4pPr>
            <a:lvl5pPr>
              <a:defRPr sz="14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Sidebar 8">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3048"/>
            <a:ext cx="9130466" cy="5140452"/>
          </a:xfrm>
          <a:prstGeom prst="rect">
            <a:avLst/>
          </a:prstGeom>
        </p:spPr>
      </p:pic>
      <p:sp>
        <p:nvSpPr>
          <p:cNvPr id="2" name="Title 1"/>
          <p:cNvSpPr>
            <a:spLocks noGrp="1"/>
          </p:cNvSpPr>
          <p:nvPr>
            <p:ph type="title"/>
          </p:nvPr>
        </p:nvSpPr>
        <p:spPr>
          <a:xfrm>
            <a:off x="2351314" y="274639"/>
            <a:ext cx="6569849" cy="708918"/>
          </a:xfrm>
        </p:spPr>
        <p:txBody>
          <a:bodyPr anchor="t"/>
          <a:lstStyle/>
          <a:p>
            <a:r>
              <a:rPr lang="en-US"/>
              <a:t>Click to edit Master title style</a:t>
            </a:r>
          </a:p>
        </p:txBody>
      </p:sp>
      <p:sp>
        <p:nvSpPr>
          <p:cNvPr id="3" name="Content Placeholder 2"/>
          <p:cNvSpPr>
            <a:spLocks noGrp="1"/>
          </p:cNvSpPr>
          <p:nvPr>
            <p:ph idx="1"/>
          </p:nvPr>
        </p:nvSpPr>
        <p:spPr>
          <a:xfrm>
            <a:off x="2351314" y="1068081"/>
            <a:ext cx="6569849" cy="3834332"/>
          </a:xfrm>
        </p:spPr>
        <p:txBody>
          <a:bodyPr anchor="t"/>
          <a:lstStyle>
            <a:lvl1pPr>
              <a:defRPr sz="2400" baseline="0"/>
            </a:lvl1pPr>
            <a:lvl2pPr>
              <a:defRPr sz="2000" baseline="0"/>
            </a:lvl2pPr>
            <a:lvl3pPr>
              <a:defRPr sz="1800" baseline="0"/>
            </a:lvl3pPr>
            <a:lvl4pPr>
              <a:defRPr sz="1600" baseline="0"/>
            </a:lvl4pPr>
            <a:lvl5pPr>
              <a:defRPr sz="14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Sidebar 9">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522"/>
            <a:ext cx="9130466" cy="5140452"/>
          </a:xfrm>
          <a:prstGeom prst="rect">
            <a:avLst/>
          </a:prstGeom>
        </p:spPr>
      </p:pic>
      <p:sp>
        <p:nvSpPr>
          <p:cNvPr id="2" name="Title 1"/>
          <p:cNvSpPr>
            <a:spLocks noGrp="1"/>
          </p:cNvSpPr>
          <p:nvPr>
            <p:ph type="title"/>
          </p:nvPr>
        </p:nvSpPr>
        <p:spPr>
          <a:xfrm>
            <a:off x="2351314" y="274639"/>
            <a:ext cx="6569849" cy="708918"/>
          </a:xfrm>
        </p:spPr>
        <p:txBody>
          <a:bodyPr anchor="t"/>
          <a:lstStyle/>
          <a:p>
            <a:r>
              <a:rPr lang="en-US"/>
              <a:t>Click to edit Master title style</a:t>
            </a:r>
          </a:p>
        </p:txBody>
      </p:sp>
      <p:sp>
        <p:nvSpPr>
          <p:cNvPr id="3" name="Content Placeholder 2"/>
          <p:cNvSpPr>
            <a:spLocks noGrp="1"/>
          </p:cNvSpPr>
          <p:nvPr>
            <p:ph idx="1"/>
          </p:nvPr>
        </p:nvSpPr>
        <p:spPr>
          <a:xfrm>
            <a:off x="2351314" y="1068081"/>
            <a:ext cx="6569849" cy="3834332"/>
          </a:xfrm>
        </p:spPr>
        <p:txBody>
          <a:bodyPr anchor="t"/>
          <a:lstStyle>
            <a:lvl1pPr>
              <a:defRPr sz="2400" baseline="0"/>
            </a:lvl1pPr>
            <a:lvl2pPr>
              <a:defRPr sz="2000" baseline="0"/>
            </a:lvl2pPr>
            <a:lvl3pPr>
              <a:defRPr sz="1800" baseline="0"/>
            </a:lvl3pPr>
            <a:lvl4pPr>
              <a:defRPr sz="1600" baseline="0"/>
            </a:lvl4pPr>
            <a:lvl5pPr>
              <a:defRPr sz="14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Sidebar 10">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1522"/>
            <a:ext cx="9130466" cy="5140452"/>
          </a:xfrm>
          <a:prstGeom prst="rect">
            <a:avLst/>
          </a:prstGeom>
        </p:spPr>
      </p:pic>
      <p:sp>
        <p:nvSpPr>
          <p:cNvPr id="2" name="Title 1"/>
          <p:cNvSpPr>
            <a:spLocks noGrp="1"/>
          </p:cNvSpPr>
          <p:nvPr>
            <p:ph type="title"/>
          </p:nvPr>
        </p:nvSpPr>
        <p:spPr>
          <a:xfrm>
            <a:off x="2351314" y="274639"/>
            <a:ext cx="6569849" cy="708918"/>
          </a:xfrm>
        </p:spPr>
        <p:txBody>
          <a:bodyPr anchor="t"/>
          <a:lstStyle/>
          <a:p>
            <a:r>
              <a:rPr lang="en-US"/>
              <a:t>Click to edit Master title style</a:t>
            </a:r>
          </a:p>
        </p:txBody>
      </p:sp>
      <p:sp>
        <p:nvSpPr>
          <p:cNvPr id="3" name="Content Placeholder 2"/>
          <p:cNvSpPr>
            <a:spLocks noGrp="1"/>
          </p:cNvSpPr>
          <p:nvPr>
            <p:ph idx="1"/>
          </p:nvPr>
        </p:nvSpPr>
        <p:spPr>
          <a:xfrm>
            <a:off x="2351314" y="1068081"/>
            <a:ext cx="6569849" cy="3834332"/>
          </a:xfrm>
        </p:spPr>
        <p:txBody>
          <a:bodyPr anchor="t"/>
          <a:lstStyle>
            <a:lvl1pPr>
              <a:defRPr sz="2400" baseline="0"/>
            </a:lvl1pPr>
            <a:lvl2pPr>
              <a:defRPr sz="2000" baseline="0"/>
            </a:lvl2pPr>
            <a:lvl3pPr>
              <a:defRPr sz="1800" baseline="0"/>
            </a:lvl3pPr>
            <a:lvl4pPr>
              <a:defRPr sz="1600" baseline="0"/>
            </a:lvl4pPr>
            <a:lvl5pPr>
              <a:defRPr sz="14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Sidebar 11">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526"/>
            <a:ext cx="9130466" cy="5140452"/>
          </a:xfrm>
          <a:prstGeom prst="rect">
            <a:avLst/>
          </a:prstGeom>
        </p:spPr>
      </p:pic>
      <p:sp>
        <p:nvSpPr>
          <p:cNvPr id="2" name="Title 1"/>
          <p:cNvSpPr>
            <a:spLocks noGrp="1"/>
          </p:cNvSpPr>
          <p:nvPr>
            <p:ph type="title"/>
          </p:nvPr>
        </p:nvSpPr>
        <p:spPr>
          <a:xfrm>
            <a:off x="2351314" y="274639"/>
            <a:ext cx="6569849" cy="708918"/>
          </a:xfrm>
        </p:spPr>
        <p:txBody>
          <a:bodyPr anchor="t"/>
          <a:lstStyle/>
          <a:p>
            <a:r>
              <a:rPr lang="en-US"/>
              <a:t>Click to edit Master title style</a:t>
            </a:r>
          </a:p>
        </p:txBody>
      </p:sp>
      <p:sp>
        <p:nvSpPr>
          <p:cNvPr id="3" name="Content Placeholder 2"/>
          <p:cNvSpPr>
            <a:spLocks noGrp="1"/>
          </p:cNvSpPr>
          <p:nvPr>
            <p:ph idx="1"/>
          </p:nvPr>
        </p:nvSpPr>
        <p:spPr>
          <a:xfrm>
            <a:off x="2351314" y="1068081"/>
            <a:ext cx="6569849" cy="3834332"/>
          </a:xfrm>
        </p:spPr>
        <p:txBody>
          <a:bodyPr anchor="t"/>
          <a:lstStyle>
            <a:lvl1pPr>
              <a:defRPr sz="2400" baseline="0"/>
            </a:lvl1pPr>
            <a:lvl2pPr>
              <a:defRPr sz="2000" baseline="0"/>
            </a:lvl2pPr>
            <a:lvl3pPr>
              <a:defRPr sz="1800" baseline="0"/>
            </a:lvl3pPr>
            <a:lvl4pPr>
              <a:defRPr sz="1600" baseline="0"/>
            </a:lvl4pPr>
            <a:lvl5pPr>
              <a:defRPr sz="14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Sidebar 12">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1521"/>
            <a:ext cx="9130466" cy="5140452"/>
          </a:xfrm>
          <a:prstGeom prst="rect">
            <a:avLst/>
          </a:prstGeom>
        </p:spPr>
      </p:pic>
      <p:sp>
        <p:nvSpPr>
          <p:cNvPr id="2" name="Title 1"/>
          <p:cNvSpPr>
            <a:spLocks noGrp="1"/>
          </p:cNvSpPr>
          <p:nvPr>
            <p:ph type="title"/>
          </p:nvPr>
        </p:nvSpPr>
        <p:spPr>
          <a:xfrm>
            <a:off x="2351314" y="274639"/>
            <a:ext cx="6569849" cy="708918"/>
          </a:xfrm>
        </p:spPr>
        <p:txBody>
          <a:bodyPr anchor="t"/>
          <a:lstStyle/>
          <a:p>
            <a:r>
              <a:rPr lang="en-US"/>
              <a:t>Click to edit Master title style</a:t>
            </a:r>
          </a:p>
        </p:txBody>
      </p:sp>
      <p:sp>
        <p:nvSpPr>
          <p:cNvPr id="3" name="Content Placeholder 2"/>
          <p:cNvSpPr>
            <a:spLocks noGrp="1"/>
          </p:cNvSpPr>
          <p:nvPr>
            <p:ph idx="1"/>
          </p:nvPr>
        </p:nvSpPr>
        <p:spPr>
          <a:xfrm>
            <a:off x="2351314" y="1068081"/>
            <a:ext cx="6569849" cy="3834332"/>
          </a:xfrm>
        </p:spPr>
        <p:txBody>
          <a:bodyPr anchor="t"/>
          <a:lstStyle>
            <a:lvl1pPr>
              <a:defRPr sz="2400" baseline="0"/>
            </a:lvl1pPr>
            <a:lvl2pPr>
              <a:defRPr sz="2000" baseline="0"/>
            </a:lvl2pPr>
            <a:lvl3pPr>
              <a:defRPr sz="1800" baseline="0"/>
            </a:lvl3pPr>
            <a:lvl4pPr>
              <a:defRPr sz="1600" baseline="0"/>
            </a:lvl4pPr>
            <a:lvl5pPr>
              <a:defRPr sz="14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Sidebar 13">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1527"/>
            <a:ext cx="9130464" cy="5140451"/>
          </a:xfrm>
          <a:prstGeom prst="rect">
            <a:avLst/>
          </a:prstGeom>
        </p:spPr>
      </p:pic>
      <p:sp>
        <p:nvSpPr>
          <p:cNvPr id="2" name="Title 1"/>
          <p:cNvSpPr>
            <a:spLocks noGrp="1"/>
          </p:cNvSpPr>
          <p:nvPr>
            <p:ph type="title"/>
          </p:nvPr>
        </p:nvSpPr>
        <p:spPr>
          <a:xfrm>
            <a:off x="2351314" y="274639"/>
            <a:ext cx="6569849" cy="708918"/>
          </a:xfrm>
        </p:spPr>
        <p:txBody>
          <a:bodyPr anchor="t"/>
          <a:lstStyle/>
          <a:p>
            <a:r>
              <a:rPr lang="en-US"/>
              <a:t>Click to edit Master title style</a:t>
            </a:r>
          </a:p>
        </p:txBody>
      </p:sp>
      <p:sp>
        <p:nvSpPr>
          <p:cNvPr id="3" name="Content Placeholder 2"/>
          <p:cNvSpPr>
            <a:spLocks noGrp="1"/>
          </p:cNvSpPr>
          <p:nvPr>
            <p:ph idx="1"/>
          </p:nvPr>
        </p:nvSpPr>
        <p:spPr>
          <a:xfrm>
            <a:off x="2351314" y="1068081"/>
            <a:ext cx="6569849" cy="3834332"/>
          </a:xfrm>
        </p:spPr>
        <p:txBody>
          <a:bodyPr anchor="t"/>
          <a:lstStyle>
            <a:lvl1pPr>
              <a:defRPr sz="2400" baseline="0"/>
            </a:lvl1pPr>
            <a:lvl2pPr>
              <a:defRPr sz="2000" baseline="0"/>
            </a:lvl2pPr>
            <a:lvl3pPr>
              <a:defRPr sz="1800" baseline="0"/>
            </a:lvl3pPr>
            <a:lvl4pPr>
              <a:defRPr sz="1600" baseline="0"/>
            </a:lvl4pPr>
            <a:lvl5pPr>
              <a:defRPr sz="14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840" y="1"/>
            <a:ext cx="9130471" cy="5143499"/>
          </a:xfrm>
          <a:prstGeom prst="rect">
            <a:avLst/>
          </a:prstGeom>
        </p:spPr>
      </p:pic>
      <p:sp>
        <p:nvSpPr>
          <p:cNvPr id="3" name="Content Placeholder 2"/>
          <p:cNvSpPr>
            <a:spLocks noGrp="1"/>
          </p:cNvSpPr>
          <p:nvPr>
            <p:ph idx="1"/>
          </p:nvPr>
        </p:nvSpPr>
        <p:spPr>
          <a:xfrm>
            <a:off x="2351314" y="230521"/>
            <a:ext cx="6569849" cy="3795914"/>
          </a:xfrm>
          <a:prstGeom prst="rect">
            <a:avLst/>
          </a:prstGeom>
        </p:spPr>
        <p:txBody>
          <a:bodyPr anchor="t"/>
          <a:lstStyle>
            <a:lvl1pPr>
              <a:defRPr sz="2400" baseline="0"/>
            </a:lvl1pPr>
            <a:lvl2pPr>
              <a:defRPr sz="2200" baseline="0"/>
            </a:lvl2pPr>
            <a:lvl3pPr>
              <a:defRPr sz="1800" baseline="0"/>
            </a:lvl3pPr>
            <a:lvl4pPr>
              <a:defRPr sz="1600" baseline="0"/>
            </a:lvl4pPr>
            <a:lvl5pPr>
              <a:defRPr sz="14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itle 1"/>
          <p:cNvSpPr>
            <a:spLocks noGrp="1"/>
          </p:cNvSpPr>
          <p:nvPr>
            <p:ph type="title"/>
          </p:nvPr>
        </p:nvSpPr>
        <p:spPr>
          <a:xfrm>
            <a:off x="2351314" y="4162760"/>
            <a:ext cx="6569849" cy="755022"/>
          </a:xfrm>
          <a:prstGeom prst="rect">
            <a:avLst/>
          </a:prstGeom>
        </p:spPr>
        <p:txBody>
          <a:bodyPr anchor="ctr"/>
          <a:lstStyle>
            <a:lvl1pPr algn="ctr">
              <a:defRPr sz="1800" b="1" baseline="0">
                <a:solidFill>
                  <a:srgbClr val="0070C0"/>
                </a:solidFill>
                <a:latin typeface="Arial" charset="0"/>
                <a:ea typeface="Arial" charset="0"/>
                <a:cs typeface="Arial" charset="0"/>
              </a:defRPr>
            </a:lvl1pPr>
          </a:lstStyle>
          <a:p>
            <a:r>
              <a:rPr lang="en-US"/>
              <a:t>Click to edit Master title style</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aptioned photo 1">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
            <a:ext cx="9130471" cy="5143499"/>
          </a:xfrm>
          <a:prstGeom prst="rect">
            <a:avLst/>
          </a:prstGeom>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aptioned photo 2">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21" y="0"/>
            <a:ext cx="9130473" cy="5143500"/>
          </a:xfrm>
          <a:prstGeom prst="rect">
            <a:avLst/>
          </a:prstGeom>
        </p:spPr>
      </p:pic>
    </p:spTree>
    <p:extLst>
      <p:ext uri="{BB962C8B-B14F-4D97-AF65-F5344CB8AC3E}">
        <p14:creationId xmlns:p14="http://schemas.microsoft.com/office/powerpoint/2010/main" val="5998585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aptioned photo 3">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20" y="0"/>
            <a:ext cx="9130471" cy="5143499"/>
          </a:xfrm>
          <a:prstGeom prst="rect">
            <a:avLst/>
          </a:prstGeom>
        </p:spPr>
      </p:pic>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slide 1 (with logo + taglin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a:stretch>
            <a:fillRect/>
          </a:stretch>
        </p:blipFill>
        <p:spPr>
          <a:xfrm>
            <a:off x="0" y="7609"/>
            <a:ext cx="9130473" cy="5135891"/>
          </a:xfrm>
          <a:prstGeom prst="rect">
            <a:avLst/>
          </a:prstGeom>
        </p:spPr>
      </p:pic>
      <p:sp>
        <p:nvSpPr>
          <p:cNvPr id="2" name="Title 1"/>
          <p:cNvSpPr>
            <a:spLocks noGrp="1"/>
          </p:cNvSpPr>
          <p:nvPr>
            <p:ph type="title"/>
          </p:nvPr>
        </p:nvSpPr>
        <p:spPr>
          <a:xfrm>
            <a:off x="4659661" y="273844"/>
            <a:ext cx="4265391" cy="994172"/>
          </a:xfrm>
        </p:spPr>
        <p:txBody>
          <a:bodyPr anchor="t">
            <a:normAutofit/>
          </a:bodyPr>
          <a:lstStyle>
            <a:lvl1pPr algn="ctr">
              <a:defRPr sz="2800" b="0" i="0" baseline="0">
                <a:latin typeface="Arial" charset="0"/>
                <a:ea typeface="Arial" charset="0"/>
                <a:cs typeface="Arial" charset="0"/>
              </a:defRPr>
            </a:lvl1pPr>
          </a:lstStyle>
          <a:p>
            <a:r>
              <a:rPr lang="en-US"/>
              <a:t>Click to edit Master title style</a:t>
            </a:r>
          </a:p>
        </p:txBody>
      </p:sp>
      <p:sp>
        <p:nvSpPr>
          <p:cNvPr id="5" name="Content Placeholder 2"/>
          <p:cNvSpPr>
            <a:spLocks noGrp="1"/>
          </p:cNvSpPr>
          <p:nvPr>
            <p:ph idx="1"/>
          </p:nvPr>
        </p:nvSpPr>
        <p:spPr>
          <a:xfrm>
            <a:off x="4656523" y="1369219"/>
            <a:ext cx="4253161" cy="1358613"/>
          </a:xfrm>
        </p:spPr>
        <p:txBody>
          <a:bodyPr/>
          <a:lstStyle/>
          <a:p>
            <a:pPr lvl="0"/>
            <a:r>
              <a:rPr lang="en-US"/>
              <a:t>Click to edit Master text styles</a:t>
            </a:r>
          </a:p>
          <a:p>
            <a:pPr lvl="1"/>
            <a:r>
              <a:rPr lang="en-US"/>
              <a:t>Second level</a:t>
            </a: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slide 2 (without logo + tagline)">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stretch>
            <a:fillRect/>
          </a:stretch>
        </p:blipFill>
        <p:spPr>
          <a:xfrm>
            <a:off x="0" y="5326"/>
            <a:ext cx="9130473" cy="5135891"/>
          </a:xfrm>
          <a:prstGeom prst="rect">
            <a:avLst/>
          </a:prstGeom>
        </p:spPr>
      </p:pic>
      <p:sp>
        <p:nvSpPr>
          <p:cNvPr id="2" name="Title 1"/>
          <p:cNvSpPr>
            <a:spLocks noGrp="1"/>
          </p:cNvSpPr>
          <p:nvPr>
            <p:ph type="title"/>
          </p:nvPr>
        </p:nvSpPr>
        <p:spPr>
          <a:xfrm>
            <a:off x="4610420" y="281527"/>
            <a:ext cx="4306948" cy="994172"/>
          </a:xfrm>
        </p:spPr>
        <p:txBody>
          <a:bodyPr anchor="t">
            <a:normAutofit/>
          </a:bodyPr>
          <a:lstStyle>
            <a:lvl1pPr algn="ctr">
              <a:defRPr sz="2800" b="0" i="0" baseline="0">
                <a:latin typeface="Arial" charset="0"/>
                <a:ea typeface="Arial" charset="0"/>
                <a:cs typeface="Arial" charset="0"/>
              </a:defRPr>
            </a:lvl1pPr>
          </a:lstStyle>
          <a:p>
            <a:r>
              <a:rPr lang="en-US"/>
              <a:t>Click to edit Master title style</a:t>
            </a:r>
          </a:p>
        </p:txBody>
      </p:sp>
      <p:sp>
        <p:nvSpPr>
          <p:cNvPr id="3" name="Content Placeholder 2"/>
          <p:cNvSpPr>
            <a:spLocks noGrp="1"/>
          </p:cNvSpPr>
          <p:nvPr>
            <p:ph idx="1"/>
          </p:nvPr>
        </p:nvSpPr>
        <p:spPr>
          <a:xfrm>
            <a:off x="4610420" y="1376902"/>
            <a:ext cx="4306948" cy="28262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slide 3 (without logo + tagline)">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a:stretch>
            <a:fillRect/>
          </a:stretch>
        </p:blipFill>
        <p:spPr>
          <a:xfrm>
            <a:off x="0" y="5326"/>
            <a:ext cx="9130473" cy="5135891"/>
          </a:xfrm>
          <a:prstGeom prst="rect">
            <a:avLst/>
          </a:prstGeom>
        </p:spPr>
      </p:pic>
      <p:sp>
        <p:nvSpPr>
          <p:cNvPr id="2" name="Title 1"/>
          <p:cNvSpPr>
            <a:spLocks noGrp="1"/>
          </p:cNvSpPr>
          <p:nvPr>
            <p:ph type="title"/>
          </p:nvPr>
        </p:nvSpPr>
        <p:spPr>
          <a:xfrm>
            <a:off x="3480867" y="273844"/>
            <a:ext cx="5428817" cy="994172"/>
          </a:xfrm>
        </p:spPr>
        <p:txBody>
          <a:bodyPr anchor="t">
            <a:normAutofit/>
          </a:bodyPr>
          <a:lstStyle>
            <a:lvl1pPr algn="ctr">
              <a:defRPr sz="2500" b="0" i="0" baseline="0">
                <a:latin typeface="Arial" charset="0"/>
                <a:ea typeface="Arial" charset="0"/>
                <a:cs typeface="Arial" charset="0"/>
              </a:defRPr>
            </a:lvl1pPr>
          </a:lstStyle>
          <a:p>
            <a:r>
              <a:rPr lang="en-US"/>
              <a:t>Click to edit Master title style</a:t>
            </a:r>
          </a:p>
        </p:txBody>
      </p:sp>
      <p:sp>
        <p:nvSpPr>
          <p:cNvPr id="3" name="Content Placeholder 2"/>
          <p:cNvSpPr>
            <a:spLocks noGrp="1"/>
          </p:cNvSpPr>
          <p:nvPr>
            <p:ph idx="1"/>
          </p:nvPr>
        </p:nvSpPr>
        <p:spPr>
          <a:xfrm>
            <a:off x="3480867" y="1369219"/>
            <a:ext cx="5428817" cy="28262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slide 1 (with logo + taglin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522"/>
            <a:ext cx="9130473" cy="5140456"/>
          </a:xfrm>
          <a:prstGeom prst="rect">
            <a:avLst/>
          </a:prstGeom>
        </p:spPr>
      </p:pic>
      <p:sp>
        <p:nvSpPr>
          <p:cNvPr id="2" name="Title 1"/>
          <p:cNvSpPr>
            <a:spLocks noGrp="1"/>
          </p:cNvSpPr>
          <p:nvPr>
            <p:ph type="title"/>
          </p:nvPr>
        </p:nvSpPr>
        <p:spPr>
          <a:xfrm>
            <a:off x="4659661" y="273844"/>
            <a:ext cx="4265391" cy="994172"/>
          </a:xfrm>
        </p:spPr>
        <p:txBody>
          <a:bodyPr anchor="t">
            <a:normAutofit/>
          </a:bodyPr>
          <a:lstStyle>
            <a:lvl1pPr algn="ctr">
              <a:defRPr sz="2800" b="0" i="0" baseline="0">
                <a:latin typeface="Arial" charset="0"/>
                <a:ea typeface="Arial" charset="0"/>
                <a:cs typeface="Arial" charset="0"/>
              </a:defRPr>
            </a:lvl1pPr>
          </a:lstStyle>
          <a:p>
            <a:r>
              <a:rPr lang="en-US"/>
              <a:t>Click to edit Master title style</a:t>
            </a:r>
          </a:p>
        </p:txBody>
      </p:sp>
      <p:sp>
        <p:nvSpPr>
          <p:cNvPr id="5" name="Content Placeholder 2"/>
          <p:cNvSpPr>
            <a:spLocks noGrp="1"/>
          </p:cNvSpPr>
          <p:nvPr>
            <p:ph idx="1"/>
          </p:nvPr>
        </p:nvSpPr>
        <p:spPr>
          <a:xfrm>
            <a:off x="4656523" y="1369219"/>
            <a:ext cx="4253161" cy="1358613"/>
          </a:xfrm>
        </p:spPr>
        <p:txBody>
          <a:bodyPr/>
          <a:lstStyle/>
          <a:p>
            <a:pPr lvl="0"/>
            <a:r>
              <a:rPr lang="en-US"/>
              <a:t>Click to edit Master text styles</a:t>
            </a:r>
          </a:p>
          <a:p>
            <a:pPr lvl="1"/>
            <a:r>
              <a:rPr lang="en-US"/>
              <a:t>Second level</a:t>
            </a:r>
          </a:p>
        </p:txBody>
      </p:sp>
    </p:spTree>
    <p:extLst>
      <p:ext uri="{BB962C8B-B14F-4D97-AF65-F5344CB8AC3E}">
        <p14:creationId xmlns:p14="http://schemas.microsoft.com/office/powerpoint/2010/main" val="405895302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slide 2 (without logo + tagline)">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522"/>
            <a:ext cx="9130473" cy="5140456"/>
          </a:xfrm>
          <a:prstGeom prst="rect">
            <a:avLst/>
          </a:prstGeom>
        </p:spPr>
      </p:pic>
      <p:sp>
        <p:nvSpPr>
          <p:cNvPr id="2" name="Title 1"/>
          <p:cNvSpPr>
            <a:spLocks noGrp="1"/>
          </p:cNvSpPr>
          <p:nvPr>
            <p:ph type="title"/>
          </p:nvPr>
        </p:nvSpPr>
        <p:spPr>
          <a:xfrm>
            <a:off x="4610420" y="281527"/>
            <a:ext cx="4306948" cy="994172"/>
          </a:xfrm>
        </p:spPr>
        <p:txBody>
          <a:bodyPr anchor="t">
            <a:normAutofit/>
          </a:bodyPr>
          <a:lstStyle>
            <a:lvl1pPr algn="ctr">
              <a:defRPr sz="2800" b="0" i="0" baseline="0">
                <a:latin typeface="Arial" charset="0"/>
                <a:ea typeface="Arial" charset="0"/>
                <a:cs typeface="Arial" charset="0"/>
              </a:defRPr>
            </a:lvl1pPr>
          </a:lstStyle>
          <a:p>
            <a:r>
              <a:rPr lang="en-US"/>
              <a:t>Click to edit Master title style</a:t>
            </a:r>
          </a:p>
        </p:txBody>
      </p:sp>
      <p:sp>
        <p:nvSpPr>
          <p:cNvPr id="3" name="Content Placeholder 2"/>
          <p:cNvSpPr>
            <a:spLocks noGrp="1"/>
          </p:cNvSpPr>
          <p:nvPr>
            <p:ph idx="1"/>
          </p:nvPr>
        </p:nvSpPr>
        <p:spPr>
          <a:xfrm>
            <a:off x="4610420" y="1376902"/>
            <a:ext cx="4306948" cy="28262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1932406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Title slide 3 (without logo + tagline)">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522"/>
            <a:ext cx="9130473" cy="5140456"/>
          </a:xfrm>
          <a:prstGeom prst="rect">
            <a:avLst/>
          </a:prstGeom>
        </p:spPr>
      </p:pic>
      <p:sp>
        <p:nvSpPr>
          <p:cNvPr id="2" name="Title 1"/>
          <p:cNvSpPr>
            <a:spLocks noGrp="1"/>
          </p:cNvSpPr>
          <p:nvPr>
            <p:ph type="title"/>
          </p:nvPr>
        </p:nvSpPr>
        <p:spPr>
          <a:xfrm>
            <a:off x="3480867" y="273844"/>
            <a:ext cx="5428817" cy="994172"/>
          </a:xfrm>
        </p:spPr>
        <p:txBody>
          <a:bodyPr anchor="t">
            <a:normAutofit/>
          </a:bodyPr>
          <a:lstStyle>
            <a:lvl1pPr algn="ctr">
              <a:defRPr sz="2500" b="0" i="0" baseline="0">
                <a:latin typeface="Arial" charset="0"/>
                <a:ea typeface="Arial" charset="0"/>
                <a:cs typeface="Arial" charset="0"/>
              </a:defRPr>
            </a:lvl1pPr>
          </a:lstStyle>
          <a:p>
            <a:r>
              <a:rPr lang="en-US"/>
              <a:t>Click to edit Master title style</a:t>
            </a:r>
          </a:p>
        </p:txBody>
      </p:sp>
      <p:sp>
        <p:nvSpPr>
          <p:cNvPr id="3" name="Content Placeholder 2"/>
          <p:cNvSpPr>
            <a:spLocks noGrp="1"/>
          </p:cNvSpPr>
          <p:nvPr>
            <p:ph idx="1"/>
          </p:nvPr>
        </p:nvSpPr>
        <p:spPr>
          <a:xfrm>
            <a:off x="3480867" y="1369219"/>
            <a:ext cx="5428817" cy="28262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7341039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Sidebar 1">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522"/>
            <a:ext cx="9130473" cy="5140456"/>
          </a:xfrm>
          <a:prstGeom prst="rect">
            <a:avLst/>
          </a:prstGeom>
        </p:spPr>
      </p:pic>
      <p:sp>
        <p:nvSpPr>
          <p:cNvPr id="2" name="Title 1"/>
          <p:cNvSpPr>
            <a:spLocks noGrp="1"/>
          </p:cNvSpPr>
          <p:nvPr>
            <p:ph type="title"/>
          </p:nvPr>
        </p:nvSpPr>
        <p:spPr>
          <a:xfrm>
            <a:off x="2351314" y="274639"/>
            <a:ext cx="6569849" cy="708918"/>
          </a:xfrm>
        </p:spPr>
        <p:txBody>
          <a:bodyPr anchor="t"/>
          <a:lstStyle/>
          <a:p>
            <a:r>
              <a:rPr lang="en-US"/>
              <a:t>Click to edit Master title style</a:t>
            </a:r>
          </a:p>
        </p:txBody>
      </p:sp>
      <p:sp>
        <p:nvSpPr>
          <p:cNvPr id="3" name="Content Placeholder 2"/>
          <p:cNvSpPr>
            <a:spLocks noGrp="1"/>
          </p:cNvSpPr>
          <p:nvPr>
            <p:ph idx="1"/>
          </p:nvPr>
        </p:nvSpPr>
        <p:spPr>
          <a:xfrm>
            <a:off x="2351314" y="1068081"/>
            <a:ext cx="6569849" cy="3834332"/>
          </a:xfrm>
        </p:spPr>
        <p:txBody>
          <a:bodyPr anchor="t"/>
          <a:lstStyle>
            <a:lvl1pPr>
              <a:defRPr sz="2400" baseline="0"/>
            </a:lvl1pPr>
            <a:lvl2pPr>
              <a:defRPr sz="2000" baseline="0"/>
            </a:lvl2pPr>
            <a:lvl3pPr>
              <a:defRPr sz="1800" baseline="0"/>
            </a:lvl3pPr>
            <a:lvl4pPr>
              <a:defRPr sz="1600" baseline="0"/>
            </a:lvl4pPr>
            <a:lvl5pPr>
              <a:defRPr sz="14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51816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Sidebar 2">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522"/>
            <a:ext cx="9130473" cy="5140456"/>
          </a:xfrm>
          <a:prstGeom prst="rect">
            <a:avLst/>
          </a:prstGeom>
        </p:spPr>
      </p:pic>
      <p:sp>
        <p:nvSpPr>
          <p:cNvPr id="2" name="Title 1"/>
          <p:cNvSpPr>
            <a:spLocks noGrp="1"/>
          </p:cNvSpPr>
          <p:nvPr>
            <p:ph type="title"/>
          </p:nvPr>
        </p:nvSpPr>
        <p:spPr>
          <a:xfrm>
            <a:off x="2351314" y="274639"/>
            <a:ext cx="6569849" cy="708918"/>
          </a:xfrm>
        </p:spPr>
        <p:txBody>
          <a:bodyPr anchor="t"/>
          <a:lstStyle/>
          <a:p>
            <a:r>
              <a:rPr lang="en-US"/>
              <a:t>Click to edit Master title style</a:t>
            </a:r>
          </a:p>
        </p:txBody>
      </p:sp>
      <p:sp>
        <p:nvSpPr>
          <p:cNvPr id="3" name="Content Placeholder 2"/>
          <p:cNvSpPr>
            <a:spLocks noGrp="1"/>
          </p:cNvSpPr>
          <p:nvPr>
            <p:ph idx="1"/>
          </p:nvPr>
        </p:nvSpPr>
        <p:spPr>
          <a:xfrm>
            <a:off x="2351314" y="1068081"/>
            <a:ext cx="6569849" cy="3834332"/>
          </a:xfrm>
        </p:spPr>
        <p:txBody>
          <a:bodyPr anchor="t"/>
          <a:lstStyle>
            <a:lvl1pPr>
              <a:defRPr sz="2400" baseline="0"/>
            </a:lvl1pPr>
            <a:lvl2pPr>
              <a:defRPr sz="2000" baseline="0"/>
            </a:lvl2pPr>
            <a:lvl3pPr>
              <a:defRPr sz="1800" baseline="0"/>
            </a:lvl3pPr>
            <a:lvl4pPr>
              <a:defRPr sz="1600" baseline="0"/>
            </a:lvl4pPr>
            <a:lvl5pPr>
              <a:defRPr sz="14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351443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Sidebar 3">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522"/>
            <a:ext cx="9130473" cy="5140456"/>
          </a:xfrm>
          <a:prstGeom prst="rect">
            <a:avLst/>
          </a:prstGeom>
        </p:spPr>
      </p:pic>
      <p:sp>
        <p:nvSpPr>
          <p:cNvPr id="2" name="Title 1"/>
          <p:cNvSpPr>
            <a:spLocks noGrp="1"/>
          </p:cNvSpPr>
          <p:nvPr>
            <p:ph type="title"/>
          </p:nvPr>
        </p:nvSpPr>
        <p:spPr>
          <a:xfrm>
            <a:off x="2351314" y="274639"/>
            <a:ext cx="6569849" cy="708918"/>
          </a:xfrm>
        </p:spPr>
        <p:txBody>
          <a:bodyPr anchor="t"/>
          <a:lstStyle/>
          <a:p>
            <a:r>
              <a:rPr lang="en-US"/>
              <a:t>Click to edit Master title style</a:t>
            </a:r>
          </a:p>
        </p:txBody>
      </p:sp>
      <p:sp>
        <p:nvSpPr>
          <p:cNvPr id="3" name="Content Placeholder 2"/>
          <p:cNvSpPr>
            <a:spLocks noGrp="1"/>
          </p:cNvSpPr>
          <p:nvPr>
            <p:ph idx="1"/>
          </p:nvPr>
        </p:nvSpPr>
        <p:spPr>
          <a:xfrm>
            <a:off x="2351314" y="1068081"/>
            <a:ext cx="6569849" cy="3834332"/>
          </a:xfrm>
        </p:spPr>
        <p:txBody>
          <a:bodyPr anchor="t"/>
          <a:lstStyle>
            <a:lvl1pPr>
              <a:defRPr sz="2400" baseline="0"/>
            </a:lvl1pPr>
            <a:lvl2pPr>
              <a:defRPr sz="2000" baseline="0"/>
            </a:lvl2pPr>
            <a:lvl3pPr>
              <a:defRPr sz="1800" baseline="0"/>
            </a:lvl3pPr>
            <a:lvl4pPr>
              <a:defRPr sz="1600" baseline="0"/>
            </a:lvl4pPr>
            <a:lvl5pPr>
              <a:defRPr sz="14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990570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Sidebar 4">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522"/>
            <a:ext cx="9130473" cy="5140456"/>
          </a:xfrm>
          <a:prstGeom prst="rect">
            <a:avLst/>
          </a:prstGeom>
        </p:spPr>
      </p:pic>
      <p:sp>
        <p:nvSpPr>
          <p:cNvPr id="2" name="Title 1"/>
          <p:cNvSpPr>
            <a:spLocks noGrp="1"/>
          </p:cNvSpPr>
          <p:nvPr>
            <p:ph type="title"/>
          </p:nvPr>
        </p:nvSpPr>
        <p:spPr>
          <a:xfrm>
            <a:off x="2351314" y="274639"/>
            <a:ext cx="6569849" cy="708918"/>
          </a:xfrm>
        </p:spPr>
        <p:txBody>
          <a:bodyPr anchor="t"/>
          <a:lstStyle/>
          <a:p>
            <a:r>
              <a:rPr lang="en-US"/>
              <a:t>Click to edit Master title style</a:t>
            </a:r>
          </a:p>
        </p:txBody>
      </p:sp>
      <p:sp>
        <p:nvSpPr>
          <p:cNvPr id="3" name="Content Placeholder 2"/>
          <p:cNvSpPr>
            <a:spLocks noGrp="1"/>
          </p:cNvSpPr>
          <p:nvPr>
            <p:ph idx="1"/>
          </p:nvPr>
        </p:nvSpPr>
        <p:spPr>
          <a:xfrm>
            <a:off x="2351314" y="1068081"/>
            <a:ext cx="6569849" cy="3834332"/>
          </a:xfrm>
        </p:spPr>
        <p:txBody>
          <a:bodyPr anchor="t"/>
          <a:lstStyle>
            <a:lvl1pPr>
              <a:defRPr sz="2400" baseline="0"/>
            </a:lvl1pPr>
            <a:lvl2pPr>
              <a:defRPr sz="2000" baseline="0"/>
            </a:lvl2pPr>
            <a:lvl3pPr>
              <a:defRPr sz="1800" baseline="0"/>
            </a:lvl3pPr>
            <a:lvl4pPr>
              <a:defRPr sz="1600" baseline="0"/>
            </a:lvl4pPr>
            <a:lvl5pPr>
              <a:defRPr sz="14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2394448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Sidebar 5">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522"/>
            <a:ext cx="9130473" cy="5140456"/>
          </a:xfrm>
          <a:prstGeom prst="rect">
            <a:avLst/>
          </a:prstGeom>
        </p:spPr>
      </p:pic>
      <p:sp>
        <p:nvSpPr>
          <p:cNvPr id="2" name="Title 1"/>
          <p:cNvSpPr>
            <a:spLocks noGrp="1"/>
          </p:cNvSpPr>
          <p:nvPr>
            <p:ph type="title"/>
          </p:nvPr>
        </p:nvSpPr>
        <p:spPr>
          <a:xfrm>
            <a:off x="2351314" y="274639"/>
            <a:ext cx="6569849" cy="708918"/>
          </a:xfrm>
        </p:spPr>
        <p:txBody>
          <a:bodyPr anchor="t"/>
          <a:lstStyle/>
          <a:p>
            <a:r>
              <a:rPr lang="en-US"/>
              <a:t>Click to edit Master title style</a:t>
            </a:r>
          </a:p>
        </p:txBody>
      </p:sp>
      <p:sp>
        <p:nvSpPr>
          <p:cNvPr id="3" name="Content Placeholder 2"/>
          <p:cNvSpPr>
            <a:spLocks noGrp="1"/>
          </p:cNvSpPr>
          <p:nvPr>
            <p:ph idx="1"/>
          </p:nvPr>
        </p:nvSpPr>
        <p:spPr>
          <a:xfrm>
            <a:off x="2351314" y="1068081"/>
            <a:ext cx="6569849" cy="3834332"/>
          </a:xfrm>
        </p:spPr>
        <p:txBody>
          <a:bodyPr anchor="t"/>
          <a:lstStyle>
            <a:lvl1pPr>
              <a:defRPr sz="2400" baseline="0"/>
            </a:lvl1pPr>
            <a:lvl2pPr>
              <a:defRPr sz="2000" baseline="0"/>
            </a:lvl2pPr>
            <a:lvl3pPr>
              <a:defRPr sz="1800" baseline="0"/>
            </a:lvl3pPr>
            <a:lvl4pPr>
              <a:defRPr sz="1600" baseline="0"/>
            </a:lvl4pPr>
            <a:lvl5pPr>
              <a:defRPr sz="14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3647185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Sidebar 6">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522"/>
            <a:ext cx="9130473" cy="5140456"/>
          </a:xfrm>
          <a:prstGeom prst="rect">
            <a:avLst/>
          </a:prstGeom>
        </p:spPr>
      </p:pic>
      <p:sp>
        <p:nvSpPr>
          <p:cNvPr id="2" name="Title 1"/>
          <p:cNvSpPr>
            <a:spLocks noGrp="1"/>
          </p:cNvSpPr>
          <p:nvPr>
            <p:ph type="title"/>
          </p:nvPr>
        </p:nvSpPr>
        <p:spPr>
          <a:xfrm>
            <a:off x="2351314" y="274639"/>
            <a:ext cx="6569849" cy="708918"/>
          </a:xfrm>
        </p:spPr>
        <p:txBody>
          <a:bodyPr anchor="t"/>
          <a:lstStyle/>
          <a:p>
            <a:r>
              <a:rPr lang="en-US"/>
              <a:t>Click to edit Master title style</a:t>
            </a:r>
          </a:p>
        </p:txBody>
      </p:sp>
      <p:sp>
        <p:nvSpPr>
          <p:cNvPr id="3" name="Content Placeholder 2"/>
          <p:cNvSpPr>
            <a:spLocks noGrp="1"/>
          </p:cNvSpPr>
          <p:nvPr>
            <p:ph idx="1"/>
          </p:nvPr>
        </p:nvSpPr>
        <p:spPr>
          <a:xfrm>
            <a:off x="2351314" y="1068081"/>
            <a:ext cx="6569849" cy="3834332"/>
          </a:xfrm>
        </p:spPr>
        <p:txBody>
          <a:bodyPr anchor="t"/>
          <a:lstStyle>
            <a:lvl1pPr>
              <a:defRPr sz="2400" baseline="0"/>
            </a:lvl1pPr>
            <a:lvl2pPr>
              <a:defRPr sz="2000" baseline="0"/>
            </a:lvl2pPr>
            <a:lvl3pPr>
              <a:defRPr sz="1800" baseline="0"/>
            </a:lvl3pPr>
            <a:lvl4pPr>
              <a:defRPr sz="1600" baseline="0"/>
            </a:lvl4pPr>
            <a:lvl5pPr>
              <a:defRPr sz="14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7215054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Sidebar 7">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522"/>
            <a:ext cx="9130473" cy="5140456"/>
          </a:xfrm>
          <a:prstGeom prst="rect">
            <a:avLst/>
          </a:prstGeom>
        </p:spPr>
      </p:pic>
      <p:sp>
        <p:nvSpPr>
          <p:cNvPr id="2" name="Title 1"/>
          <p:cNvSpPr>
            <a:spLocks noGrp="1"/>
          </p:cNvSpPr>
          <p:nvPr>
            <p:ph type="title"/>
          </p:nvPr>
        </p:nvSpPr>
        <p:spPr>
          <a:xfrm>
            <a:off x="2351314" y="274639"/>
            <a:ext cx="6569849" cy="708918"/>
          </a:xfrm>
        </p:spPr>
        <p:txBody>
          <a:bodyPr anchor="t"/>
          <a:lstStyle/>
          <a:p>
            <a:r>
              <a:rPr lang="en-US"/>
              <a:t>Click to edit Master title style</a:t>
            </a:r>
          </a:p>
        </p:txBody>
      </p:sp>
      <p:sp>
        <p:nvSpPr>
          <p:cNvPr id="3" name="Content Placeholder 2"/>
          <p:cNvSpPr>
            <a:spLocks noGrp="1"/>
          </p:cNvSpPr>
          <p:nvPr>
            <p:ph idx="1"/>
          </p:nvPr>
        </p:nvSpPr>
        <p:spPr>
          <a:xfrm>
            <a:off x="2351314" y="1068081"/>
            <a:ext cx="6569849" cy="3834332"/>
          </a:xfrm>
        </p:spPr>
        <p:txBody>
          <a:bodyPr anchor="t"/>
          <a:lstStyle>
            <a:lvl1pPr>
              <a:defRPr sz="2400" baseline="0"/>
            </a:lvl1pPr>
            <a:lvl2pPr>
              <a:defRPr sz="2000" baseline="0"/>
            </a:lvl2pPr>
            <a:lvl3pPr>
              <a:defRPr sz="1800" baseline="0"/>
            </a:lvl3pPr>
            <a:lvl4pPr>
              <a:defRPr sz="1600" baseline="0"/>
            </a:lvl4pPr>
            <a:lvl5pPr>
              <a:defRPr sz="14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3570624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Sidebar 8">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522"/>
            <a:ext cx="9130473" cy="5140456"/>
          </a:xfrm>
          <a:prstGeom prst="rect">
            <a:avLst/>
          </a:prstGeom>
        </p:spPr>
      </p:pic>
      <p:sp>
        <p:nvSpPr>
          <p:cNvPr id="2" name="Title 1"/>
          <p:cNvSpPr>
            <a:spLocks noGrp="1"/>
          </p:cNvSpPr>
          <p:nvPr>
            <p:ph type="title"/>
          </p:nvPr>
        </p:nvSpPr>
        <p:spPr>
          <a:xfrm>
            <a:off x="2351314" y="274639"/>
            <a:ext cx="6569849" cy="708918"/>
          </a:xfrm>
        </p:spPr>
        <p:txBody>
          <a:bodyPr anchor="t"/>
          <a:lstStyle/>
          <a:p>
            <a:r>
              <a:rPr lang="en-US"/>
              <a:t>Click to edit Master title style</a:t>
            </a:r>
          </a:p>
        </p:txBody>
      </p:sp>
      <p:sp>
        <p:nvSpPr>
          <p:cNvPr id="3" name="Content Placeholder 2"/>
          <p:cNvSpPr>
            <a:spLocks noGrp="1"/>
          </p:cNvSpPr>
          <p:nvPr>
            <p:ph idx="1"/>
          </p:nvPr>
        </p:nvSpPr>
        <p:spPr>
          <a:xfrm>
            <a:off x="2351314" y="1068081"/>
            <a:ext cx="6569849" cy="3834332"/>
          </a:xfrm>
        </p:spPr>
        <p:txBody>
          <a:bodyPr anchor="t"/>
          <a:lstStyle>
            <a:lvl1pPr>
              <a:defRPr sz="2400" baseline="0"/>
            </a:lvl1pPr>
            <a:lvl2pPr>
              <a:defRPr sz="2000" baseline="0"/>
            </a:lvl2pPr>
            <a:lvl3pPr>
              <a:defRPr sz="1800" baseline="0"/>
            </a:lvl3pPr>
            <a:lvl4pPr>
              <a:defRPr sz="1600" baseline="0"/>
            </a:lvl4pPr>
            <a:lvl5pPr>
              <a:defRPr sz="14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5776261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Sidebar 9">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522"/>
            <a:ext cx="9130473" cy="5140456"/>
          </a:xfrm>
          <a:prstGeom prst="rect">
            <a:avLst/>
          </a:prstGeom>
        </p:spPr>
      </p:pic>
      <p:sp>
        <p:nvSpPr>
          <p:cNvPr id="2" name="Title 1"/>
          <p:cNvSpPr>
            <a:spLocks noGrp="1"/>
          </p:cNvSpPr>
          <p:nvPr>
            <p:ph type="title"/>
          </p:nvPr>
        </p:nvSpPr>
        <p:spPr>
          <a:xfrm>
            <a:off x="2351314" y="274639"/>
            <a:ext cx="6569849" cy="708918"/>
          </a:xfrm>
        </p:spPr>
        <p:txBody>
          <a:bodyPr anchor="t"/>
          <a:lstStyle/>
          <a:p>
            <a:r>
              <a:rPr lang="en-US"/>
              <a:t>Click to edit Master title style</a:t>
            </a:r>
          </a:p>
        </p:txBody>
      </p:sp>
      <p:sp>
        <p:nvSpPr>
          <p:cNvPr id="3" name="Content Placeholder 2"/>
          <p:cNvSpPr>
            <a:spLocks noGrp="1"/>
          </p:cNvSpPr>
          <p:nvPr>
            <p:ph idx="1"/>
          </p:nvPr>
        </p:nvSpPr>
        <p:spPr>
          <a:xfrm>
            <a:off x="2351314" y="1068081"/>
            <a:ext cx="6569849" cy="3834332"/>
          </a:xfrm>
        </p:spPr>
        <p:txBody>
          <a:bodyPr anchor="t"/>
          <a:lstStyle>
            <a:lvl1pPr>
              <a:defRPr sz="2400" baseline="0"/>
            </a:lvl1pPr>
            <a:lvl2pPr>
              <a:defRPr sz="2000" baseline="0"/>
            </a:lvl2pPr>
            <a:lvl3pPr>
              <a:defRPr sz="1800" baseline="0"/>
            </a:lvl3pPr>
            <a:lvl4pPr>
              <a:defRPr sz="1600" baseline="0"/>
            </a:lvl4pPr>
            <a:lvl5pPr>
              <a:defRPr sz="14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5703524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Sidebar 10">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521"/>
            <a:ext cx="9130473" cy="5140456"/>
          </a:xfrm>
          <a:prstGeom prst="rect">
            <a:avLst/>
          </a:prstGeom>
        </p:spPr>
      </p:pic>
      <p:sp>
        <p:nvSpPr>
          <p:cNvPr id="2" name="Title 1"/>
          <p:cNvSpPr>
            <a:spLocks noGrp="1"/>
          </p:cNvSpPr>
          <p:nvPr>
            <p:ph type="title"/>
          </p:nvPr>
        </p:nvSpPr>
        <p:spPr>
          <a:xfrm>
            <a:off x="2351314" y="274639"/>
            <a:ext cx="6569849" cy="708918"/>
          </a:xfrm>
        </p:spPr>
        <p:txBody>
          <a:bodyPr anchor="t"/>
          <a:lstStyle/>
          <a:p>
            <a:r>
              <a:rPr lang="en-US"/>
              <a:t>Click to edit Master title style</a:t>
            </a:r>
          </a:p>
        </p:txBody>
      </p:sp>
      <p:sp>
        <p:nvSpPr>
          <p:cNvPr id="3" name="Content Placeholder 2"/>
          <p:cNvSpPr>
            <a:spLocks noGrp="1"/>
          </p:cNvSpPr>
          <p:nvPr>
            <p:ph idx="1"/>
          </p:nvPr>
        </p:nvSpPr>
        <p:spPr>
          <a:xfrm>
            <a:off x="2351314" y="1068081"/>
            <a:ext cx="6569849" cy="3834332"/>
          </a:xfrm>
        </p:spPr>
        <p:txBody>
          <a:bodyPr anchor="t"/>
          <a:lstStyle>
            <a:lvl1pPr>
              <a:defRPr sz="2400" baseline="0"/>
            </a:lvl1pPr>
            <a:lvl2pPr>
              <a:defRPr sz="2000" baseline="0"/>
            </a:lvl2pPr>
            <a:lvl3pPr>
              <a:defRPr sz="1800" baseline="0"/>
            </a:lvl3pPr>
            <a:lvl4pPr>
              <a:defRPr sz="1600" baseline="0"/>
            </a:lvl4pPr>
            <a:lvl5pPr>
              <a:defRPr sz="14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7375376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Sidebar 11">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522"/>
            <a:ext cx="9130473" cy="5140456"/>
          </a:xfrm>
          <a:prstGeom prst="rect">
            <a:avLst/>
          </a:prstGeom>
        </p:spPr>
      </p:pic>
      <p:sp>
        <p:nvSpPr>
          <p:cNvPr id="2" name="Title 1"/>
          <p:cNvSpPr>
            <a:spLocks noGrp="1"/>
          </p:cNvSpPr>
          <p:nvPr>
            <p:ph type="title"/>
          </p:nvPr>
        </p:nvSpPr>
        <p:spPr>
          <a:xfrm>
            <a:off x="2351314" y="274639"/>
            <a:ext cx="6569849" cy="708918"/>
          </a:xfrm>
        </p:spPr>
        <p:txBody>
          <a:bodyPr anchor="t"/>
          <a:lstStyle/>
          <a:p>
            <a:r>
              <a:rPr lang="en-US"/>
              <a:t>Click to edit Master title style</a:t>
            </a:r>
          </a:p>
        </p:txBody>
      </p:sp>
      <p:sp>
        <p:nvSpPr>
          <p:cNvPr id="3" name="Content Placeholder 2"/>
          <p:cNvSpPr>
            <a:spLocks noGrp="1"/>
          </p:cNvSpPr>
          <p:nvPr>
            <p:ph idx="1"/>
          </p:nvPr>
        </p:nvSpPr>
        <p:spPr>
          <a:xfrm>
            <a:off x="2351314" y="1068081"/>
            <a:ext cx="6569849" cy="3834332"/>
          </a:xfrm>
        </p:spPr>
        <p:txBody>
          <a:bodyPr anchor="t"/>
          <a:lstStyle>
            <a:lvl1pPr>
              <a:defRPr sz="2400" baseline="0"/>
            </a:lvl1pPr>
            <a:lvl2pPr>
              <a:defRPr sz="2000" baseline="0"/>
            </a:lvl2pPr>
            <a:lvl3pPr>
              <a:defRPr sz="1800" baseline="0"/>
            </a:lvl3pPr>
            <a:lvl4pPr>
              <a:defRPr sz="1600" baseline="0"/>
            </a:lvl4pPr>
            <a:lvl5pPr>
              <a:defRPr sz="14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9218763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Sidebar 12">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522"/>
            <a:ext cx="9130473" cy="5140456"/>
          </a:xfrm>
          <a:prstGeom prst="rect">
            <a:avLst/>
          </a:prstGeom>
        </p:spPr>
      </p:pic>
      <p:sp>
        <p:nvSpPr>
          <p:cNvPr id="2" name="Title 1"/>
          <p:cNvSpPr>
            <a:spLocks noGrp="1"/>
          </p:cNvSpPr>
          <p:nvPr>
            <p:ph type="title"/>
          </p:nvPr>
        </p:nvSpPr>
        <p:spPr>
          <a:xfrm>
            <a:off x="2351314" y="274639"/>
            <a:ext cx="6569849" cy="708918"/>
          </a:xfrm>
        </p:spPr>
        <p:txBody>
          <a:bodyPr anchor="t"/>
          <a:lstStyle/>
          <a:p>
            <a:r>
              <a:rPr lang="en-US"/>
              <a:t>Click to edit Master title style</a:t>
            </a:r>
          </a:p>
        </p:txBody>
      </p:sp>
      <p:sp>
        <p:nvSpPr>
          <p:cNvPr id="3" name="Content Placeholder 2"/>
          <p:cNvSpPr>
            <a:spLocks noGrp="1"/>
          </p:cNvSpPr>
          <p:nvPr>
            <p:ph idx="1"/>
          </p:nvPr>
        </p:nvSpPr>
        <p:spPr>
          <a:xfrm>
            <a:off x="2351314" y="1068081"/>
            <a:ext cx="6569849" cy="3834332"/>
          </a:xfrm>
        </p:spPr>
        <p:txBody>
          <a:bodyPr anchor="t"/>
          <a:lstStyle>
            <a:lvl1pPr>
              <a:defRPr sz="2400" baseline="0"/>
            </a:lvl1pPr>
            <a:lvl2pPr>
              <a:defRPr sz="2000" baseline="0"/>
            </a:lvl2pPr>
            <a:lvl3pPr>
              <a:defRPr sz="1800" baseline="0"/>
            </a:lvl3pPr>
            <a:lvl4pPr>
              <a:defRPr sz="1600" baseline="0"/>
            </a:lvl4pPr>
            <a:lvl5pPr>
              <a:defRPr sz="14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9101077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Sidebar 13">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1522"/>
            <a:ext cx="9130471" cy="5140455"/>
          </a:xfrm>
          <a:prstGeom prst="rect">
            <a:avLst/>
          </a:prstGeom>
        </p:spPr>
      </p:pic>
      <p:sp>
        <p:nvSpPr>
          <p:cNvPr id="2" name="Title 1"/>
          <p:cNvSpPr>
            <a:spLocks noGrp="1"/>
          </p:cNvSpPr>
          <p:nvPr>
            <p:ph type="title"/>
          </p:nvPr>
        </p:nvSpPr>
        <p:spPr>
          <a:xfrm>
            <a:off x="2351314" y="274639"/>
            <a:ext cx="6569849" cy="708918"/>
          </a:xfrm>
        </p:spPr>
        <p:txBody>
          <a:bodyPr anchor="t"/>
          <a:lstStyle/>
          <a:p>
            <a:r>
              <a:rPr lang="en-US"/>
              <a:t>Click to edit Master title style</a:t>
            </a:r>
          </a:p>
        </p:txBody>
      </p:sp>
      <p:sp>
        <p:nvSpPr>
          <p:cNvPr id="3" name="Content Placeholder 2"/>
          <p:cNvSpPr>
            <a:spLocks noGrp="1"/>
          </p:cNvSpPr>
          <p:nvPr>
            <p:ph idx="1"/>
          </p:nvPr>
        </p:nvSpPr>
        <p:spPr>
          <a:xfrm>
            <a:off x="2351314" y="1068081"/>
            <a:ext cx="6569849" cy="3834332"/>
          </a:xfrm>
        </p:spPr>
        <p:txBody>
          <a:bodyPr anchor="t"/>
          <a:lstStyle>
            <a:lvl1pPr>
              <a:defRPr sz="2400" baseline="0"/>
            </a:lvl1pPr>
            <a:lvl2pPr>
              <a:defRPr sz="2000" baseline="0"/>
            </a:lvl2pPr>
            <a:lvl3pPr>
              <a:defRPr sz="1800" baseline="0"/>
            </a:lvl3pPr>
            <a:lvl4pPr>
              <a:defRPr sz="1600" baseline="0"/>
            </a:lvl4pPr>
            <a:lvl5pPr>
              <a:defRPr sz="14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137718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slideLayout" Target="../slideLayouts/slideLayout15.xml"/><Relationship Id="rId1" Type="http://schemas.openxmlformats.org/officeDocument/2006/relationships/slideLayout" Target="../slideLayouts/slideLayout14.xml"/><Relationship Id="rId5" Type="http://schemas.openxmlformats.org/officeDocument/2006/relationships/theme" Target="../theme/theme2.xml"/><Relationship Id="rId4" Type="http://schemas.openxmlformats.org/officeDocument/2006/relationships/slideLayout" Target="../slideLayouts/slideLayout17.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20.xml"/><Relationship Id="rId7" Type="http://schemas.openxmlformats.org/officeDocument/2006/relationships/theme" Target="../theme/theme3.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5" Type="http://schemas.openxmlformats.org/officeDocument/2006/relationships/slideLayout" Target="../slideLayouts/slideLayout22.xml"/><Relationship Id="rId4" Type="http://schemas.openxmlformats.org/officeDocument/2006/relationships/slideLayout" Target="../slideLayouts/slideLayout2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slideLayout" Target="../slideLayouts/slideLayout36.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theme" Target="../theme/theme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303058" y="274638"/>
            <a:ext cx="4212291" cy="993775"/>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4303058" y="1370013"/>
            <a:ext cx="4212291" cy="3262312"/>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37569275"/>
      </p:ext>
    </p:extLst>
  </p:cSld>
  <p:clrMap bg1="lt1" tx1="dk1" bg2="lt2" tx2="dk2" accent1="accent1" accent2="accent2" accent3="accent3" accent4="accent4" accent5="accent5" accent6="accent6" hlink="hlink" folHlink="folHlink"/>
  <p:sldLayoutIdLst>
    <p:sldLayoutId id="2147483733" r:id="rId1"/>
    <p:sldLayoutId id="2147483735" r:id="rId2"/>
    <p:sldLayoutId id="2147483672" r:id="rId3"/>
    <p:sldLayoutId id="2147483674" r:id="rId4"/>
    <p:sldLayoutId id="2147483675" r:id="rId5"/>
    <p:sldLayoutId id="2147483676" r:id="rId6"/>
    <p:sldLayoutId id="2147483677" r:id="rId7"/>
    <p:sldLayoutId id="2147483692" r:id="rId8"/>
    <p:sldLayoutId id="2147483693" r:id="rId9"/>
    <p:sldLayoutId id="2147483694" r:id="rId10"/>
    <p:sldLayoutId id="2147483695" r:id="rId11"/>
    <p:sldLayoutId id="2147483718" r:id="rId12"/>
    <p:sldLayoutId id="2147483719" r:id="rId13"/>
  </p:sldLayoutIdLst>
  <p:txStyles>
    <p:titleStyle>
      <a:lvl1pPr algn="l" defTabSz="914400" rtl="0" eaLnBrk="1" latinLnBrk="0" hangingPunct="1">
        <a:lnSpc>
          <a:spcPct val="90000"/>
        </a:lnSpc>
        <a:spcBef>
          <a:spcPct val="0"/>
        </a:spcBef>
        <a:buNone/>
        <a:defRPr sz="2800" kern="1200" baseline="0">
          <a:solidFill>
            <a:schemeClr val="tx1"/>
          </a:solidFill>
          <a:latin typeface="Arial" charset="0"/>
          <a:ea typeface="Arial" charset="0"/>
          <a:cs typeface="Arial" charset="0"/>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68562485"/>
      </p:ext>
    </p:extLst>
  </p:cSld>
  <p:clrMap bg1="lt1" tx1="dk1" bg2="lt2" tx2="dk2" accent1="accent1" accent2="accent2" accent3="accent3" accent4="accent4" accent5="accent5" accent6="accent6" hlink="hlink" folHlink="folHlink"/>
  <p:sldLayoutIdLst>
    <p:sldLayoutId id="2147483734" r:id="rId1"/>
    <p:sldLayoutId id="2147483717" r:id="rId2"/>
    <p:sldLayoutId id="2147483690" r:id="rId3"/>
    <p:sldLayoutId id="2147483691"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B11F4324-6E49-5547-9B75-300A28C19591}" type="datetimeFigureOut">
              <a:rPr lang="en-US" smtClean="0"/>
              <a:t>4/2/2026</a:t>
            </a:fld>
            <a:endParaRPr 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EC0AE5A1-1999-AC4F-B74D-93F1A346DEF8}" type="slidenum">
              <a:rPr lang="en-US" smtClean="0"/>
              <a:t>‹#›</a:t>
            </a:fld>
            <a:endParaRPr lang="en-US"/>
          </a:p>
        </p:txBody>
      </p:sp>
    </p:spTree>
    <p:extLst>
      <p:ext uri="{BB962C8B-B14F-4D97-AF65-F5344CB8AC3E}">
        <p14:creationId xmlns:p14="http://schemas.microsoft.com/office/powerpoint/2010/main" val="1048077363"/>
      </p:ext>
    </p:extLst>
  </p:cSld>
  <p:clrMap bg1="lt1" tx1="dk1" bg2="lt2" tx2="dk2" accent1="accent1" accent2="accent2" accent3="accent3" accent4="accent4" accent5="accent5" accent6="accent6" hlink="hlink" folHlink="folHlink"/>
  <p:sldLayoutIdLst>
    <p:sldLayoutId id="2147483729" r:id="rId1"/>
    <p:sldLayoutId id="2147483730" r:id="rId2"/>
    <p:sldLayoutId id="2147483731" r:id="rId3"/>
    <p:sldLayoutId id="2147483721" r:id="rId4"/>
    <p:sldLayoutId id="2147483722" r:id="rId5"/>
    <p:sldLayoutId id="2147483723" r:id="rId6"/>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303058" y="274638"/>
            <a:ext cx="4212291" cy="993775"/>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4303058" y="1370013"/>
            <a:ext cx="4212291" cy="3262312"/>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77568600"/>
      </p:ext>
    </p:extLst>
  </p:cSld>
  <p:clrMap bg1="lt1" tx1="dk1" bg2="lt2" tx2="dk2" accent1="accent1" accent2="accent2" accent3="accent3" accent4="accent4" accent5="accent5" accent6="accent6" hlink="hlink" folHlink="folHlink"/>
  <p:sldLayoutIdLst>
    <p:sldLayoutId id="2147483725" r:id="rId1"/>
    <p:sldLayoutId id="2147483726" r:id="rId2"/>
    <p:sldLayoutId id="2147483727" r:id="rId3"/>
    <p:sldLayoutId id="2147483728" r:id="rId4"/>
    <p:sldLayoutId id="2147483708" r:id="rId5"/>
    <p:sldLayoutId id="2147483709" r:id="rId6"/>
    <p:sldLayoutId id="2147483710" r:id="rId7"/>
    <p:sldLayoutId id="2147483711" r:id="rId8"/>
    <p:sldLayoutId id="2147483712" r:id="rId9"/>
    <p:sldLayoutId id="2147483713" r:id="rId10"/>
    <p:sldLayoutId id="2147483714" r:id="rId11"/>
    <p:sldLayoutId id="2147483715" r:id="rId12"/>
    <p:sldLayoutId id="2147483716" r:id="rId13"/>
  </p:sldLayoutIdLst>
  <p:txStyles>
    <p:titleStyle>
      <a:lvl1pPr algn="l" defTabSz="914400" rtl="0" eaLnBrk="1" latinLnBrk="0" hangingPunct="1">
        <a:lnSpc>
          <a:spcPct val="90000"/>
        </a:lnSpc>
        <a:spcBef>
          <a:spcPct val="0"/>
        </a:spcBef>
        <a:buNone/>
        <a:defRPr sz="2800" kern="1200" baseline="0">
          <a:solidFill>
            <a:schemeClr val="tx1"/>
          </a:solidFill>
          <a:latin typeface="Arial" charset="0"/>
          <a:ea typeface="Arial" charset="0"/>
          <a:cs typeface="Arial" charset="0"/>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9.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FB932414-6B8F-4253-9A46-6F0F4CCED708}"/>
              </a:ext>
            </a:extLst>
          </p:cNvPr>
          <p:cNvSpPr>
            <a:spLocks noGrp="1"/>
          </p:cNvSpPr>
          <p:nvPr>
            <p:ph type="title"/>
          </p:nvPr>
        </p:nvSpPr>
        <p:spPr>
          <a:xfrm>
            <a:off x="4601129" y="226351"/>
            <a:ext cx="4379468" cy="2471277"/>
          </a:xfrm>
        </p:spPr>
        <p:txBody>
          <a:bodyPr>
            <a:normAutofit/>
          </a:bodyPr>
          <a:lstStyle/>
          <a:p>
            <a:br>
              <a:rPr lang="en-US" b="1">
                <a:latin typeface="Arial" panose="020B0604020202020204" pitchFamily="34" charset="0"/>
                <a:cs typeface="Arial" panose="020B0604020202020204" pitchFamily="34" charset="0"/>
              </a:rPr>
            </a:br>
            <a:br>
              <a:rPr lang="en-US" b="1">
                <a:latin typeface="Arial" panose="020B0604020202020204" pitchFamily="34" charset="0"/>
                <a:cs typeface="Arial" panose="020B0604020202020204" pitchFamily="34" charset="0"/>
              </a:rPr>
            </a:br>
            <a:br>
              <a:rPr lang="en-US" b="1">
                <a:latin typeface="Arial"/>
                <a:cs typeface="Arial"/>
              </a:rPr>
            </a:br>
            <a:r>
              <a:rPr lang="en-US" b="1">
                <a:solidFill>
                  <a:srgbClr val="00B0F0"/>
                </a:solidFill>
                <a:latin typeface="Arial"/>
                <a:cs typeface="Arial"/>
              </a:rPr>
              <a:t>2026 School Planning</a:t>
            </a:r>
            <a:br>
              <a:rPr lang="en-US" b="1">
                <a:latin typeface="Arial" panose="020B0604020202020204" pitchFamily="34" charset="0"/>
                <a:cs typeface="Arial" panose="020B0604020202020204" pitchFamily="34" charset="0"/>
              </a:rPr>
            </a:br>
            <a:endParaRPr lang="en-US" dirty="0">
              <a:solidFill>
                <a:srgbClr val="00B0F0"/>
              </a:solidFill>
            </a:endParaRPr>
          </a:p>
        </p:txBody>
      </p:sp>
      <p:sp>
        <p:nvSpPr>
          <p:cNvPr id="2" name="TextBox 5">
            <a:extLst>
              <a:ext uri="{FF2B5EF4-FFF2-40B4-BE49-F238E27FC236}">
                <a16:creationId xmlns:a16="http://schemas.microsoft.com/office/drawing/2014/main" id="{E33AAAC5-654E-08DB-537C-A0D2931778E8}"/>
              </a:ext>
            </a:extLst>
          </p:cNvPr>
          <p:cNvSpPr txBox="1"/>
          <p:nvPr/>
        </p:nvSpPr>
        <p:spPr>
          <a:xfrm>
            <a:off x="5063072" y="1976470"/>
            <a:ext cx="3455581" cy="300082"/>
          </a:xfrm>
          <a:prstGeom prst="rect">
            <a:avLst/>
          </a:prstGeom>
          <a:noFill/>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a:r>
              <a:rPr lang="en-US" b="1" i="0" dirty="0">
                <a:solidFill>
                  <a:srgbClr val="00B0F0"/>
                </a:solidFill>
                <a:effectLst/>
                <a:latin typeface="Arial" panose="020B0604020202020204" pitchFamily="34" charset="0"/>
              </a:rPr>
              <a:t>School Development Plan</a:t>
            </a:r>
            <a:endParaRPr lang="en-US" dirty="0"/>
          </a:p>
        </p:txBody>
      </p:sp>
    </p:spTree>
    <p:extLst>
      <p:ext uri="{BB962C8B-B14F-4D97-AF65-F5344CB8AC3E}">
        <p14:creationId xmlns:p14="http://schemas.microsoft.com/office/powerpoint/2010/main" val="21983007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580640" y="204395"/>
            <a:ext cx="6575265" cy="1133621"/>
          </a:xfrm>
        </p:spPr>
        <p:txBody>
          <a:bodyPr>
            <a:normAutofit fontScale="90000"/>
          </a:bodyPr>
          <a:lstStyle/>
          <a:p>
            <a:pPr defTabSz="457200">
              <a:lnSpc>
                <a:spcPct val="100000"/>
              </a:lnSpc>
              <a:spcBef>
                <a:spcPts val="0"/>
              </a:spcBef>
            </a:pPr>
            <a:br>
              <a:rPr lang="en-US" b="1" dirty="0">
                <a:latin typeface="Arial"/>
                <a:ea typeface="+mn-ea"/>
                <a:cs typeface="Arial"/>
              </a:rPr>
            </a:br>
            <a:r>
              <a:rPr lang="en-US" b="1" dirty="0">
                <a:solidFill>
                  <a:srgbClr val="00B0F0"/>
                </a:solidFill>
                <a:latin typeface="Arial"/>
                <a:ea typeface="+mn-ea"/>
                <a:cs typeface="Arial"/>
              </a:rPr>
              <a:t>2026 School Planning</a:t>
            </a:r>
            <a:br>
              <a:rPr lang="en-US" b="1" dirty="0">
                <a:latin typeface="Arial" panose="020B0604020202020204" pitchFamily="34" charset="0"/>
                <a:ea typeface="+mn-ea"/>
                <a:cs typeface="Arial" panose="020B0604020202020204" pitchFamily="34" charset="0"/>
              </a:rPr>
            </a:br>
            <a:endParaRPr lang="en-US" dirty="0"/>
          </a:p>
        </p:txBody>
      </p:sp>
      <p:sp>
        <p:nvSpPr>
          <p:cNvPr id="5" name="Content Placeholder 4"/>
          <p:cNvSpPr>
            <a:spLocks noGrp="1"/>
          </p:cNvSpPr>
          <p:nvPr>
            <p:ph idx="1"/>
          </p:nvPr>
        </p:nvSpPr>
        <p:spPr>
          <a:xfrm>
            <a:off x="2580640" y="1520202"/>
            <a:ext cx="5984626" cy="3834332"/>
          </a:xfrm>
        </p:spPr>
        <p:txBody>
          <a:bodyPr>
            <a:normAutofit/>
          </a:bodyPr>
          <a:lstStyle/>
          <a:p>
            <a:pPr marL="0" indent="0" defTabSz="457200">
              <a:lnSpc>
                <a:spcPct val="100000"/>
              </a:lnSpc>
              <a:spcBef>
                <a:spcPts val="600"/>
              </a:spcBef>
              <a:spcAft>
                <a:spcPts val="600"/>
              </a:spcAft>
              <a:buClr>
                <a:srgbClr val="00B0F0"/>
              </a:buClr>
              <a:buNone/>
            </a:pPr>
            <a:r>
              <a:rPr lang="en-CA" sz="2000" dirty="0">
                <a:solidFill>
                  <a:schemeClr val="tx1">
                    <a:lumMod val="50000"/>
                    <a:lumOff val="50000"/>
                  </a:schemeClr>
                </a:solidFill>
                <a:latin typeface="Arial"/>
                <a:cs typeface="Arial"/>
              </a:rPr>
              <a:t>The purpose of this meeting is to:</a:t>
            </a:r>
          </a:p>
          <a:p>
            <a:pPr marL="742950" lvl="1" indent="-285750" defTabSz="457200">
              <a:lnSpc>
                <a:spcPct val="100000"/>
              </a:lnSpc>
              <a:spcBef>
                <a:spcPts val="600"/>
              </a:spcBef>
              <a:spcAft>
                <a:spcPts val="600"/>
              </a:spcAft>
              <a:buClr>
                <a:srgbClr val="00B0F0"/>
              </a:buClr>
              <a:buFont typeface="Wingdings" panose="05000000000000000000" pitchFamily="2" charset="2"/>
              <a:buChar char="§"/>
            </a:pPr>
            <a:r>
              <a:rPr lang="en-CA" sz="1600" dirty="0">
                <a:solidFill>
                  <a:schemeClr val="bg1">
                    <a:lumMod val="50000"/>
                  </a:schemeClr>
                </a:solidFill>
                <a:latin typeface="Arial"/>
                <a:cs typeface="Arial"/>
              </a:rPr>
              <a:t>Share information about our school development plan</a:t>
            </a:r>
          </a:p>
          <a:p>
            <a:pPr marL="742950" lvl="1" indent="-285750" defTabSz="457200">
              <a:lnSpc>
                <a:spcPct val="100000"/>
              </a:lnSpc>
              <a:spcBef>
                <a:spcPts val="600"/>
              </a:spcBef>
              <a:spcAft>
                <a:spcPts val="600"/>
              </a:spcAft>
              <a:buClr>
                <a:srgbClr val="00B0F0"/>
              </a:buClr>
              <a:buFont typeface="Wingdings" panose="05000000000000000000" pitchFamily="2" charset="2"/>
              <a:buChar char="§"/>
            </a:pPr>
            <a:r>
              <a:rPr lang="en-CA" sz="1600" dirty="0">
                <a:solidFill>
                  <a:schemeClr val="bg1">
                    <a:lumMod val="50000"/>
                  </a:schemeClr>
                </a:solidFill>
                <a:latin typeface="Arial"/>
                <a:cs typeface="Arial"/>
              </a:rPr>
              <a:t>Gather feedback that may be considered in making future school planning decisions</a:t>
            </a:r>
          </a:p>
        </p:txBody>
      </p:sp>
    </p:spTree>
    <p:extLst>
      <p:ext uri="{BB962C8B-B14F-4D97-AF65-F5344CB8AC3E}">
        <p14:creationId xmlns:p14="http://schemas.microsoft.com/office/powerpoint/2010/main" val="14659400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645612" y="517004"/>
            <a:ext cx="6495673" cy="708918"/>
          </a:xfrm>
        </p:spPr>
        <p:txBody>
          <a:bodyPr>
            <a:normAutofit fontScale="90000"/>
          </a:bodyPr>
          <a:lstStyle/>
          <a:p>
            <a:pPr defTabSz="457200">
              <a:lnSpc>
                <a:spcPct val="100000"/>
              </a:lnSpc>
              <a:spcBef>
                <a:spcPts val="0"/>
              </a:spcBef>
            </a:pPr>
            <a:r>
              <a:rPr lang="en-CA" b="1">
                <a:solidFill>
                  <a:srgbClr val="00B0F0"/>
                </a:solidFill>
                <a:latin typeface="Arial"/>
                <a:cs typeface="Arial"/>
              </a:rPr>
              <a:t>How is Our School Development </a:t>
            </a:r>
            <a:br>
              <a:rPr lang="en-CA" b="1">
                <a:latin typeface="Arial" panose="020B0604020202020204" pitchFamily="34" charset="0"/>
                <a:cs typeface="Arial" panose="020B0604020202020204" pitchFamily="34" charset="0"/>
              </a:rPr>
            </a:br>
            <a:r>
              <a:rPr lang="en-CA" b="1">
                <a:solidFill>
                  <a:srgbClr val="00B0F0"/>
                </a:solidFill>
                <a:latin typeface="Arial"/>
                <a:cs typeface="Arial"/>
              </a:rPr>
              <a:t>Plan Used?</a:t>
            </a:r>
            <a:br>
              <a:rPr lang="en-CA" b="1">
                <a:latin typeface="Arial" panose="020B0604020202020204" pitchFamily="34" charset="0"/>
                <a:cs typeface="Arial" panose="020B0604020202020204" pitchFamily="34" charset="0"/>
              </a:rPr>
            </a:br>
            <a:br>
              <a:rPr lang="en-CA" b="1">
                <a:latin typeface="Arial" panose="020B0604020202020204" pitchFamily="34" charset="0"/>
                <a:cs typeface="Arial" panose="020B0604020202020204" pitchFamily="34" charset="0"/>
              </a:rPr>
            </a:br>
            <a:br>
              <a:rPr lang="en-CA" sz="3000" b="1">
                <a:latin typeface="Arial" panose="020B0604020202020204" pitchFamily="34" charset="0"/>
                <a:cs typeface="Arial" panose="020B0604020202020204" pitchFamily="34" charset="0"/>
              </a:rPr>
            </a:br>
            <a:br>
              <a:rPr lang="en-CA" sz="3000" b="1">
                <a:latin typeface="Arial" panose="020B0604020202020204" pitchFamily="34" charset="0"/>
                <a:cs typeface="Arial" panose="020B0604020202020204" pitchFamily="34" charset="0"/>
              </a:rPr>
            </a:br>
            <a:br>
              <a:rPr lang="en-CA" sz="3000" b="1">
                <a:latin typeface="Arial" panose="020B0604020202020204" pitchFamily="34" charset="0"/>
                <a:ea typeface="+mn-ea"/>
                <a:cs typeface="Arial" panose="020B0604020202020204" pitchFamily="34" charset="0"/>
              </a:rPr>
            </a:br>
            <a:endParaRPr lang="en-US"/>
          </a:p>
        </p:txBody>
      </p:sp>
      <p:sp>
        <p:nvSpPr>
          <p:cNvPr id="5" name="Content Placeholder 4"/>
          <p:cNvSpPr>
            <a:spLocks noGrp="1"/>
          </p:cNvSpPr>
          <p:nvPr>
            <p:ph idx="1"/>
          </p:nvPr>
        </p:nvSpPr>
        <p:spPr>
          <a:xfrm>
            <a:off x="2645613" y="1492277"/>
            <a:ext cx="5896503" cy="3635308"/>
          </a:xfrm>
        </p:spPr>
        <p:txBody>
          <a:bodyPr>
            <a:normAutofit fontScale="40000" lnSpcReduction="20000"/>
          </a:bodyPr>
          <a:lstStyle/>
          <a:p>
            <a:pPr marL="283845" indent="-283845">
              <a:lnSpc>
                <a:spcPct val="120000"/>
              </a:lnSpc>
              <a:spcBef>
                <a:spcPts val="600"/>
              </a:spcBef>
              <a:spcAft>
                <a:spcPts val="600"/>
              </a:spcAft>
              <a:buClr>
                <a:srgbClr val="00B0F0"/>
              </a:buClr>
              <a:buFont typeface="Wingdings" panose="05000000000000000000" pitchFamily="2" charset="2"/>
              <a:buChar char="§"/>
            </a:pPr>
            <a:r>
              <a:rPr lang="en-CA" sz="5000">
                <a:solidFill>
                  <a:schemeClr val="bg1">
                    <a:lumMod val="50000"/>
                  </a:schemeClr>
                </a:solidFill>
                <a:latin typeface="Arial"/>
                <a:cs typeface="Arial"/>
              </a:rPr>
              <a:t>Guides ongoing assessment and review of goals and actions.</a:t>
            </a:r>
            <a:endParaRPr lang="en-US">
              <a:solidFill>
                <a:schemeClr val="bg1">
                  <a:lumMod val="50000"/>
                </a:schemeClr>
              </a:solidFill>
            </a:endParaRPr>
          </a:p>
          <a:p>
            <a:pPr marL="283845" indent="-283845">
              <a:lnSpc>
                <a:spcPct val="120000"/>
              </a:lnSpc>
              <a:spcBef>
                <a:spcPts val="600"/>
              </a:spcBef>
              <a:spcAft>
                <a:spcPts val="600"/>
              </a:spcAft>
              <a:buClr>
                <a:srgbClr val="00B0F0"/>
              </a:buClr>
              <a:buFont typeface="Wingdings" panose="05000000000000000000" pitchFamily="2" charset="2"/>
              <a:buChar char="§"/>
            </a:pPr>
            <a:r>
              <a:rPr lang="en-CA" sz="5000">
                <a:solidFill>
                  <a:schemeClr val="bg1">
                    <a:lumMod val="50000"/>
                  </a:schemeClr>
                </a:solidFill>
                <a:latin typeface="Arial"/>
                <a:cs typeface="Arial"/>
              </a:rPr>
              <a:t>Our school development plan is the driver for closing </a:t>
            </a:r>
            <a:r>
              <a:rPr lang="en-CA" sz="5000">
                <a:solidFill>
                  <a:schemeClr val="tx1">
                    <a:lumMod val="50000"/>
                    <a:lumOff val="50000"/>
                  </a:schemeClr>
                </a:solidFill>
                <a:latin typeface="Arial"/>
                <a:cs typeface="Arial"/>
              </a:rPr>
              <a:t>learning</a:t>
            </a:r>
            <a:r>
              <a:rPr lang="en-CA" sz="5000">
                <a:solidFill>
                  <a:srgbClr val="FF0000"/>
                </a:solidFill>
                <a:latin typeface="Arial"/>
                <a:cs typeface="Arial"/>
              </a:rPr>
              <a:t> </a:t>
            </a:r>
            <a:r>
              <a:rPr lang="en-CA" sz="5000">
                <a:solidFill>
                  <a:schemeClr val="bg1">
                    <a:lumMod val="50000"/>
                  </a:schemeClr>
                </a:solidFill>
                <a:latin typeface="Arial"/>
                <a:cs typeface="Arial"/>
              </a:rPr>
              <a:t>gaps and informs:</a:t>
            </a:r>
          </a:p>
          <a:p>
            <a:pPr marL="741045" lvl="2" indent="-283845">
              <a:lnSpc>
                <a:spcPct val="120000"/>
              </a:lnSpc>
              <a:spcBef>
                <a:spcPts val="600"/>
              </a:spcBef>
              <a:spcAft>
                <a:spcPts val="600"/>
              </a:spcAft>
              <a:buClr>
                <a:schemeClr val="bg2">
                  <a:lumMod val="50000"/>
                </a:schemeClr>
              </a:buClr>
              <a:buFont typeface="Wingdings" panose="05000000000000000000" pitchFamily="2" charset="2"/>
              <a:buChar char="§"/>
            </a:pPr>
            <a:r>
              <a:rPr lang="en-CA" sz="3400">
                <a:solidFill>
                  <a:schemeClr val="bg1">
                    <a:lumMod val="50000"/>
                  </a:schemeClr>
                </a:solidFill>
                <a:latin typeface="Arial"/>
                <a:cs typeface="Arial"/>
              </a:rPr>
              <a:t>Instructional strategies</a:t>
            </a:r>
            <a:r>
              <a:rPr lang="en-CA" sz="3400">
                <a:solidFill>
                  <a:srgbClr val="FF0000"/>
                </a:solidFill>
                <a:latin typeface="Arial"/>
                <a:cs typeface="Arial"/>
              </a:rPr>
              <a:t> </a:t>
            </a:r>
          </a:p>
          <a:p>
            <a:pPr marL="741045" lvl="2" indent="-283845">
              <a:lnSpc>
                <a:spcPct val="120000"/>
              </a:lnSpc>
              <a:spcBef>
                <a:spcPts val="600"/>
              </a:spcBef>
              <a:spcAft>
                <a:spcPts val="600"/>
              </a:spcAft>
              <a:buClr>
                <a:schemeClr val="bg2">
                  <a:lumMod val="50000"/>
                </a:schemeClr>
              </a:buClr>
              <a:buFont typeface="Wingdings" panose="05000000000000000000" pitchFamily="2" charset="2"/>
              <a:buChar char="§"/>
            </a:pPr>
            <a:r>
              <a:rPr lang="en-CA" sz="3400">
                <a:solidFill>
                  <a:schemeClr val="bg1">
                    <a:lumMod val="50000"/>
                  </a:schemeClr>
                </a:solidFill>
                <a:latin typeface="Arial"/>
                <a:cs typeface="Arial"/>
              </a:rPr>
              <a:t>Professional learning</a:t>
            </a:r>
          </a:p>
          <a:p>
            <a:pPr marL="741045" lvl="2" indent="-283845">
              <a:lnSpc>
                <a:spcPct val="120000"/>
              </a:lnSpc>
              <a:spcBef>
                <a:spcPts val="600"/>
              </a:spcBef>
              <a:spcAft>
                <a:spcPts val="600"/>
              </a:spcAft>
              <a:buClr>
                <a:schemeClr val="bg2">
                  <a:lumMod val="50000"/>
                </a:schemeClr>
              </a:buClr>
              <a:buFont typeface="Wingdings" panose="05000000000000000000" pitchFamily="2" charset="2"/>
              <a:buChar char="§"/>
            </a:pPr>
            <a:r>
              <a:rPr lang="en-CA" sz="3400">
                <a:solidFill>
                  <a:schemeClr val="bg1">
                    <a:lumMod val="50000"/>
                  </a:schemeClr>
                </a:solidFill>
                <a:latin typeface="Arial"/>
                <a:cs typeface="Arial"/>
              </a:rPr>
              <a:t>School structures and processes for learning</a:t>
            </a:r>
          </a:p>
          <a:p>
            <a:pPr marL="741045" lvl="2" indent="-283845">
              <a:lnSpc>
                <a:spcPct val="120000"/>
              </a:lnSpc>
              <a:spcBef>
                <a:spcPts val="600"/>
              </a:spcBef>
              <a:spcAft>
                <a:spcPts val="600"/>
              </a:spcAft>
              <a:buClr>
                <a:schemeClr val="bg2">
                  <a:lumMod val="50000"/>
                </a:schemeClr>
              </a:buClr>
              <a:buFont typeface="Wingdings" panose="05000000000000000000" pitchFamily="2" charset="2"/>
              <a:buChar char="§"/>
            </a:pPr>
            <a:r>
              <a:rPr lang="en-CA" sz="3400">
                <a:solidFill>
                  <a:schemeClr val="bg1">
                    <a:lumMod val="50000"/>
                  </a:schemeClr>
                </a:solidFill>
                <a:latin typeface="Arial"/>
                <a:cs typeface="Arial"/>
              </a:rPr>
              <a:t>Resources to improve student learning</a:t>
            </a:r>
          </a:p>
          <a:p>
            <a:pPr marL="741045" lvl="2" indent="-283845">
              <a:lnSpc>
                <a:spcPct val="120000"/>
              </a:lnSpc>
              <a:spcBef>
                <a:spcPts val="600"/>
              </a:spcBef>
              <a:spcAft>
                <a:spcPts val="600"/>
              </a:spcAft>
              <a:buClr>
                <a:schemeClr val="bg2">
                  <a:lumMod val="50000"/>
                </a:schemeClr>
              </a:buClr>
              <a:buFont typeface="Wingdings" panose="05000000000000000000" pitchFamily="2" charset="2"/>
              <a:buChar char="§"/>
            </a:pPr>
            <a:r>
              <a:rPr lang="en-CA" sz="3400">
                <a:solidFill>
                  <a:schemeClr val="bg1">
                    <a:lumMod val="50000"/>
                  </a:schemeClr>
                </a:solidFill>
                <a:latin typeface="Arial"/>
                <a:cs typeface="Arial"/>
              </a:rPr>
              <a:t>Data-informed decision making</a:t>
            </a:r>
          </a:p>
          <a:p>
            <a:pPr marL="342900" indent="-342900">
              <a:spcAft>
                <a:spcPts val="600"/>
              </a:spcAft>
              <a:buClr>
                <a:srgbClr val="00B0F0"/>
              </a:buClr>
              <a:buFont typeface="Wingdings" panose="05000000000000000000" pitchFamily="2" charset="2"/>
              <a:buChar char="§"/>
            </a:pPr>
            <a:endParaRPr lang="en-CA" sz="1900">
              <a:solidFill>
                <a:schemeClr val="bg1">
                  <a:lumMod val="5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672966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31D3AC83-3C4E-329F-5616-EC81B6E56A5D}"/>
              </a:ext>
            </a:extLst>
          </p:cNvPr>
          <p:cNvSpPr>
            <a:spLocks noGrp="1"/>
          </p:cNvSpPr>
          <p:nvPr>
            <p:ph idx="1"/>
          </p:nvPr>
        </p:nvSpPr>
        <p:spPr>
          <a:xfrm>
            <a:off x="2559551" y="1721223"/>
            <a:ext cx="5994140" cy="3181189"/>
          </a:xfrm>
        </p:spPr>
        <p:txBody>
          <a:bodyPr>
            <a:normAutofit/>
          </a:bodyPr>
          <a:lstStyle/>
          <a:p>
            <a:pPr marL="283845" indent="-283845">
              <a:lnSpc>
                <a:spcPct val="100000"/>
              </a:lnSpc>
              <a:spcBef>
                <a:spcPts val="600"/>
              </a:spcBef>
              <a:spcAft>
                <a:spcPts val="600"/>
              </a:spcAft>
              <a:buClr>
                <a:srgbClr val="00B0F0"/>
              </a:buClr>
              <a:buFont typeface="Wingdings" panose="05000000000000000000" pitchFamily="2" charset="2"/>
              <a:buChar char="§"/>
            </a:pPr>
            <a:r>
              <a:rPr lang="en-US" sz="2800" b="1" i="1" dirty="0"/>
              <a:t>Student academic achievement will improve to further enhance the 3-year High School Completion.</a:t>
            </a:r>
            <a:r>
              <a:rPr lang="en-US" sz="2800" b="1" dirty="0"/>
              <a:t> </a:t>
            </a:r>
            <a:endParaRPr lang="en-CA" sz="2800" b="1" dirty="0">
              <a:solidFill>
                <a:schemeClr val="bg1">
                  <a:lumMod val="50000"/>
                </a:schemeClr>
              </a:solidFill>
              <a:latin typeface="Arial" panose="020B0604020202020204" pitchFamily="34" charset="0"/>
              <a:cs typeface="Arial" panose="020B0604020202020204" pitchFamily="34" charset="0"/>
            </a:endParaRPr>
          </a:p>
        </p:txBody>
      </p:sp>
      <p:sp>
        <p:nvSpPr>
          <p:cNvPr id="8" name="Title 1">
            <a:extLst>
              <a:ext uri="{FF2B5EF4-FFF2-40B4-BE49-F238E27FC236}">
                <a16:creationId xmlns:a16="http://schemas.microsoft.com/office/drawing/2014/main" id="{4C063733-3625-1A7B-4AF7-D4A7B2E52EC0}"/>
              </a:ext>
            </a:extLst>
          </p:cNvPr>
          <p:cNvSpPr>
            <a:spLocks noGrp="1"/>
          </p:cNvSpPr>
          <p:nvPr>
            <p:ph type="title"/>
          </p:nvPr>
        </p:nvSpPr>
        <p:spPr>
          <a:xfrm>
            <a:off x="2559551" y="517004"/>
            <a:ext cx="6469899" cy="762833"/>
          </a:xfrm>
        </p:spPr>
        <p:txBody>
          <a:bodyPr>
            <a:noAutofit/>
          </a:bodyPr>
          <a:lstStyle/>
          <a:p>
            <a:r>
              <a:rPr lang="en-CA" sz="2500" b="1" dirty="0">
                <a:solidFill>
                  <a:srgbClr val="00B0F0"/>
                </a:solidFill>
                <a:latin typeface="Arial"/>
                <a:cs typeface="Arial"/>
              </a:rPr>
              <a:t>School Development Plan – </a:t>
            </a:r>
            <a:br>
              <a:rPr lang="en-CA" sz="2500" b="1" dirty="0">
                <a:latin typeface="Arial"/>
                <a:cs typeface="Arial"/>
              </a:rPr>
            </a:br>
            <a:r>
              <a:rPr lang="en-CA" sz="2500" b="1" dirty="0">
                <a:solidFill>
                  <a:srgbClr val="00B0F0"/>
                </a:solidFill>
                <a:latin typeface="Arial"/>
                <a:cs typeface="Arial"/>
              </a:rPr>
              <a:t>School Goal</a:t>
            </a:r>
            <a:endParaRPr lang="en-CA" sz="2500" b="1" dirty="0">
              <a:solidFill>
                <a:schemeClr val="bg1">
                  <a:lumMod val="50000"/>
                </a:schemeClr>
              </a:solidFill>
              <a:latin typeface="Arial"/>
              <a:cs typeface="Arial" panose="020B0604020202020204" pitchFamily="34" charset="0"/>
            </a:endParaRPr>
          </a:p>
        </p:txBody>
      </p:sp>
    </p:spTree>
    <p:extLst>
      <p:ext uri="{BB962C8B-B14F-4D97-AF65-F5344CB8AC3E}">
        <p14:creationId xmlns:p14="http://schemas.microsoft.com/office/powerpoint/2010/main" val="5691505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2559551" y="517004"/>
            <a:ext cx="6577729" cy="708918"/>
          </a:xfrm>
        </p:spPr>
        <p:txBody>
          <a:bodyPr>
            <a:noAutofit/>
          </a:bodyPr>
          <a:lstStyle/>
          <a:p>
            <a:r>
              <a:rPr lang="en-CA" sz="2500" b="1" dirty="0">
                <a:solidFill>
                  <a:srgbClr val="00B0F0"/>
                </a:solidFill>
                <a:latin typeface="Arial"/>
                <a:cs typeface="Arial"/>
              </a:rPr>
              <a:t>School Development Plan – </a:t>
            </a:r>
            <a:br>
              <a:rPr lang="en-CA" sz="2500" b="1" dirty="0">
                <a:latin typeface="Arial"/>
                <a:cs typeface="Arial"/>
              </a:rPr>
            </a:br>
            <a:r>
              <a:rPr lang="en-CA" sz="2500" b="1" dirty="0">
                <a:solidFill>
                  <a:srgbClr val="00B0F0"/>
                </a:solidFill>
                <a:latin typeface="Arial"/>
                <a:cs typeface="Arial"/>
              </a:rPr>
              <a:t>Outcome</a:t>
            </a:r>
            <a:endParaRPr lang="en-CA" sz="2500" b="1" dirty="0">
              <a:solidFill>
                <a:srgbClr val="00B0F0"/>
              </a:solidFill>
              <a:latin typeface="Arial"/>
              <a:cs typeface="Arial" panose="020B0604020202020204" pitchFamily="34" charset="0"/>
            </a:endParaRPr>
          </a:p>
        </p:txBody>
      </p:sp>
      <p:sp>
        <p:nvSpPr>
          <p:cNvPr id="7" name="Content Placeholder 4"/>
          <p:cNvSpPr>
            <a:spLocks noGrp="1"/>
          </p:cNvSpPr>
          <p:nvPr>
            <p:ph idx="1"/>
          </p:nvPr>
        </p:nvSpPr>
        <p:spPr>
          <a:xfrm>
            <a:off x="2559551" y="1721223"/>
            <a:ext cx="5982565" cy="3181189"/>
          </a:xfrm>
        </p:spPr>
        <p:txBody>
          <a:bodyPr>
            <a:normAutofit/>
          </a:bodyPr>
          <a:lstStyle/>
          <a:p>
            <a:pPr marL="341630" indent="-342900">
              <a:buClr>
                <a:srgbClr val="00B0F0"/>
              </a:buClr>
              <a:buFont typeface="Wingdings" panose="05000000000000000000" pitchFamily="2" charset="2"/>
              <a:buChar char="§"/>
            </a:pPr>
            <a:r>
              <a:rPr lang="en-US" sz="2800" b="1" i="1" dirty="0"/>
              <a:t>The percentage of students acquiring credits for registered courses will improve.</a:t>
            </a:r>
            <a:endParaRPr lang="en-CA" sz="2800" b="1" dirty="0">
              <a:solidFill>
                <a:schemeClr val="bg1">
                  <a:lumMod val="5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247144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559551" y="517004"/>
            <a:ext cx="6577729" cy="708918"/>
          </a:xfrm>
        </p:spPr>
        <p:txBody>
          <a:bodyPr>
            <a:noAutofit/>
          </a:bodyPr>
          <a:lstStyle/>
          <a:p>
            <a:r>
              <a:rPr lang="en-CA" sz="2500" b="1" dirty="0">
                <a:solidFill>
                  <a:srgbClr val="00B0F0"/>
                </a:solidFill>
                <a:latin typeface="Arial"/>
                <a:cs typeface="Arial"/>
              </a:rPr>
              <a:t>School Development Plan – </a:t>
            </a:r>
            <a:br>
              <a:rPr lang="en-CA" sz="2500" b="1" dirty="0">
                <a:latin typeface="Arial"/>
                <a:cs typeface="Arial"/>
              </a:rPr>
            </a:br>
            <a:r>
              <a:rPr lang="en-CA" sz="2500" b="1" dirty="0">
                <a:solidFill>
                  <a:srgbClr val="00B0F0"/>
                </a:solidFill>
                <a:latin typeface="Arial"/>
                <a:cs typeface="Arial"/>
              </a:rPr>
              <a:t>Outcome Measures</a:t>
            </a:r>
            <a:endParaRPr lang="en-CA" sz="2500" b="1" dirty="0">
              <a:solidFill>
                <a:srgbClr val="00B0F0"/>
              </a:solidFill>
              <a:latin typeface="Arial"/>
              <a:cs typeface="Arial" panose="020B0604020202020204" pitchFamily="34" charset="0"/>
            </a:endParaRPr>
          </a:p>
        </p:txBody>
      </p:sp>
      <p:sp>
        <p:nvSpPr>
          <p:cNvPr id="6" name="Content Placeholder 4">
            <a:extLst>
              <a:ext uri="{FF2B5EF4-FFF2-40B4-BE49-F238E27FC236}">
                <a16:creationId xmlns:a16="http://schemas.microsoft.com/office/drawing/2014/main" id="{052C4C2A-DF05-AC4B-B15C-78A34F61BE31}"/>
              </a:ext>
            </a:extLst>
          </p:cNvPr>
          <p:cNvSpPr>
            <a:spLocks noGrp="1"/>
          </p:cNvSpPr>
          <p:nvPr>
            <p:ph idx="1"/>
          </p:nvPr>
        </p:nvSpPr>
        <p:spPr>
          <a:xfrm>
            <a:off x="2559551" y="1225923"/>
            <a:ext cx="6070099" cy="3676490"/>
          </a:xfrm>
        </p:spPr>
        <p:txBody>
          <a:bodyPr>
            <a:normAutofit/>
          </a:bodyPr>
          <a:lstStyle/>
          <a:p>
            <a:pPr fontAlgn="base"/>
            <a:r>
              <a:rPr lang="en-US" i="1" dirty="0"/>
              <a:t>Alberta Education Assurance Measure Results Report: 3-Year High School Completion and </a:t>
            </a:r>
          </a:p>
          <a:p>
            <a:pPr fontAlgn="base"/>
            <a:r>
              <a:rPr lang="en-US" i="1" dirty="0"/>
              <a:t>School Authority Report - Diploma Examinations Results  </a:t>
            </a:r>
            <a:r>
              <a:rPr lang="en-US" dirty="0"/>
              <a:t> </a:t>
            </a:r>
          </a:p>
          <a:p>
            <a:pPr fontAlgn="base"/>
            <a:r>
              <a:rPr lang="en-US" i="1" dirty="0"/>
              <a:t>Report Card Data and course completion data  </a:t>
            </a:r>
            <a:r>
              <a:rPr lang="en-US" dirty="0"/>
              <a:t> </a:t>
            </a:r>
          </a:p>
          <a:p>
            <a:pPr fontAlgn="base"/>
            <a:r>
              <a:rPr lang="en-US" i="1" dirty="0"/>
              <a:t>Grade eleven course completion rates. </a:t>
            </a:r>
            <a:r>
              <a:rPr lang="en-US" dirty="0"/>
              <a:t> </a:t>
            </a:r>
          </a:p>
          <a:p>
            <a:pPr fontAlgn="base"/>
            <a:r>
              <a:rPr lang="en-US" i="1" dirty="0"/>
              <a:t>K &amp; E Certificate completion rate </a:t>
            </a:r>
            <a:r>
              <a:rPr lang="en-US" dirty="0"/>
              <a:t> </a:t>
            </a:r>
          </a:p>
          <a:p>
            <a:pPr marL="342900" indent="-342900">
              <a:spcAft>
                <a:spcPts val="600"/>
              </a:spcAft>
              <a:buClr>
                <a:srgbClr val="00B0F0"/>
              </a:buClr>
              <a:buFont typeface="Wingdings" panose="05000000000000000000" pitchFamily="2" charset="2"/>
              <a:buChar char="§"/>
            </a:pPr>
            <a:endParaRPr lang="en-CA" sz="1900" dirty="0">
              <a:solidFill>
                <a:schemeClr val="bg1">
                  <a:lumMod val="5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942524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559550" y="517004"/>
            <a:ext cx="6586883" cy="708918"/>
          </a:xfrm>
        </p:spPr>
        <p:txBody>
          <a:bodyPr>
            <a:noAutofit/>
          </a:bodyPr>
          <a:lstStyle/>
          <a:p>
            <a:r>
              <a:rPr lang="en-CA" sz="2500" b="1" dirty="0">
                <a:solidFill>
                  <a:srgbClr val="00B0F0"/>
                </a:solidFill>
                <a:latin typeface="Arial"/>
                <a:cs typeface="Arial"/>
              </a:rPr>
              <a:t>School Development Plan –  </a:t>
            </a:r>
            <a:br>
              <a:rPr lang="en-CA" sz="2500" b="1" dirty="0">
                <a:latin typeface="Arial" panose="020B0604020202020204" pitchFamily="34" charset="0"/>
                <a:cs typeface="Arial" panose="020B0604020202020204" pitchFamily="34" charset="0"/>
              </a:rPr>
            </a:br>
            <a:r>
              <a:rPr lang="en-CA" sz="2500" b="1" dirty="0">
                <a:solidFill>
                  <a:srgbClr val="00B0F0"/>
                </a:solidFill>
                <a:latin typeface="Arial"/>
                <a:cs typeface="Arial"/>
              </a:rPr>
              <a:t>Data for Monitoring Progress</a:t>
            </a:r>
          </a:p>
        </p:txBody>
      </p:sp>
      <p:sp>
        <p:nvSpPr>
          <p:cNvPr id="6" name="Content Placeholder 4">
            <a:extLst>
              <a:ext uri="{FF2B5EF4-FFF2-40B4-BE49-F238E27FC236}">
                <a16:creationId xmlns:a16="http://schemas.microsoft.com/office/drawing/2014/main" id="{8A400999-B386-E3C3-A51A-EC4E300EC3AD}"/>
              </a:ext>
            </a:extLst>
          </p:cNvPr>
          <p:cNvSpPr>
            <a:spLocks noGrp="1"/>
          </p:cNvSpPr>
          <p:nvPr>
            <p:ph idx="1"/>
          </p:nvPr>
        </p:nvSpPr>
        <p:spPr>
          <a:xfrm>
            <a:off x="2559551" y="1323975"/>
            <a:ext cx="5982565" cy="3578437"/>
          </a:xfrm>
        </p:spPr>
        <p:txBody>
          <a:bodyPr>
            <a:normAutofit/>
          </a:bodyPr>
          <a:lstStyle/>
          <a:p>
            <a:pPr fontAlgn="base"/>
            <a:r>
              <a:rPr lang="en-US" i="1" dirty="0"/>
              <a:t>Credit Recovery and Credit Rescue Tracking  </a:t>
            </a:r>
            <a:r>
              <a:rPr lang="en-US" dirty="0"/>
              <a:t> </a:t>
            </a:r>
          </a:p>
          <a:p>
            <a:pPr fontAlgn="base"/>
            <a:r>
              <a:rPr lang="en-US" i="1" dirty="0"/>
              <a:t>Course Mark Analytics – Term 1, 2 and 3 </a:t>
            </a:r>
            <a:r>
              <a:rPr lang="en-US" dirty="0"/>
              <a:t> </a:t>
            </a:r>
          </a:p>
          <a:p>
            <a:pPr fontAlgn="base"/>
            <a:r>
              <a:rPr lang="en-US" i="1" dirty="0"/>
              <a:t>Teacher perception data - Implementing Fair, Transparent and Equitable Assessment  </a:t>
            </a:r>
            <a:r>
              <a:rPr lang="en-US" dirty="0"/>
              <a:t> </a:t>
            </a:r>
          </a:p>
          <a:p>
            <a:pPr fontAlgn="base"/>
            <a:r>
              <a:rPr lang="en-US" i="1" dirty="0"/>
              <a:t>EAL Benchmarks data Analytics </a:t>
            </a:r>
            <a:r>
              <a:rPr lang="en-US" dirty="0"/>
              <a:t> </a:t>
            </a:r>
          </a:p>
          <a:p>
            <a:pPr fontAlgn="base"/>
            <a:r>
              <a:rPr lang="en-US" i="1" dirty="0"/>
              <a:t>High School Diploma Analytics </a:t>
            </a:r>
            <a:r>
              <a:rPr lang="en-US" dirty="0"/>
              <a:t> </a:t>
            </a:r>
          </a:p>
          <a:p>
            <a:pPr fontAlgn="base"/>
            <a:r>
              <a:rPr lang="en-US" i="1" dirty="0"/>
              <a:t>Indigenous Student Data </a:t>
            </a:r>
            <a:r>
              <a:rPr lang="en-US" dirty="0"/>
              <a:t> </a:t>
            </a:r>
          </a:p>
          <a:p>
            <a:pPr marL="342900" indent="-342900">
              <a:spcAft>
                <a:spcPts val="600"/>
              </a:spcAft>
              <a:buClr>
                <a:srgbClr val="00B0F0"/>
              </a:buClr>
              <a:buFont typeface="Wingdings" panose="05000000000000000000" pitchFamily="2" charset="2"/>
              <a:buChar char="§"/>
            </a:pPr>
            <a:endParaRPr lang="en-CA" sz="1900" dirty="0">
              <a:solidFill>
                <a:schemeClr val="bg1">
                  <a:lumMod val="5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544475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31D3AC83-3C4E-329F-5616-EC81B6E56A5D}"/>
              </a:ext>
            </a:extLst>
          </p:cNvPr>
          <p:cNvSpPr>
            <a:spLocks noGrp="1"/>
          </p:cNvSpPr>
          <p:nvPr>
            <p:ph idx="1"/>
          </p:nvPr>
        </p:nvSpPr>
        <p:spPr>
          <a:xfrm>
            <a:off x="2559551" y="1496087"/>
            <a:ext cx="5994140" cy="3406325"/>
          </a:xfrm>
        </p:spPr>
        <p:txBody>
          <a:bodyPr>
            <a:noAutofit/>
          </a:bodyPr>
          <a:lstStyle/>
          <a:p>
            <a:pPr marL="741045" lvl="1" indent="-283845">
              <a:lnSpc>
                <a:spcPct val="100000"/>
              </a:lnSpc>
              <a:spcBef>
                <a:spcPts val="600"/>
              </a:spcBef>
              <a:spcAft>
                <a:spcPts val="600"/>
              </a:spcAft>
              <a:buClr>
                <a:srgbClr val="00B0F0"/>
              </a:buClr>
              <a:buFont typeface="Wingdings" panose="05000000000000000000" pitchFamily="2" charset="2"/>
              <a:buChar char="§"/>
            </a:pPr>
            <a:r>
              <a:rPr lang="en-US" sz="2400" dirty="0">
                <a:latin typeface="Arial"/>
                <a:cs typeface="Arial"/>
              </a:rPr>
              <a:t>Learning Excellence</a:t>
            </a:r>
            <a:endParaRPr lang="en-US" sz="2400" dirty="0">
              <a:latin typeface="Arial" panose="020B0604020202020204" pitchFamily="34" charset="0"/>
              <a:cs typeface="Arial" panose="020B0604020202020204" pitchFamily="34" charset="0"/>
            </a:endParaRPr>
          </a:p>
          <a:p>
            <a:pPr marL="741045" lvl="1" indent="-283845">
              <a:lnSpc>
                <a:spcPct val="100000"/>
              </a:lnSpc>
              <a:spcBef>
                <a:spcPts val="600"/>
              </a:spcBef>
              <a:spcAft>
                <a:spcPts val="600"/>
              </a:spcAft>
              <a:buClr>
                <a:srgbClr val="00B0F0"/>
              </a:buClr>
              <a:buFont typeface="Wingdings" panose="05000000000000000000" pitchFamily="2" charset="2"/>
              <a:buChar char="§"/>
            </a:pPr>
            <a:r>
              <a:rPr lang="en-US" sz="2400" dirty="0">
                <a:latin typeface="Arial"/>
                <a:cs typeface="Arial"/>
              </a:rPr>
              <a:t>Well-Being</a:t>
            </a:r>
            <a:endParaRPr lang="en-US" sz="2400" dirty="0">
              <a:latin typeface="Arial" panose="020B0604020202020204" pitchFamily="34" charset="0"/>
              <a:cs typeface="Arial" panose="020B0604020202020204" pitchFamily="34" charset="0"/>
            </a:endParaRPr>
          </a:p>
          <a:p>
            <a:pPr marL="741045" lvl="1" indent="-283845">
              <a:lnSpc>
                <a:spcPct val="100000"/>
              </a:lnSpc>
              <a:spcBef>
                <a:spcPts val="600"/>
              </a:spcBef>
              <a:spcAft>
                <a:spcPts val="600"/>
              </a:spcAft>
              <a:buClr>
                <a:srgbClr val="00B0F0"/>
              </a:buClr>
              <a:buFont typeface="Wingdings" panose="05000000000000000000" pitchFamily="2" charset="2"/>
              <a:buChar char="§"/>
            </a:pPr>
            <a:r>
              <a:rPr lang="en-US" sz="2400" dirty="0">
                <a:latin typeface="Arial"/>
                <a:cs typeface="Arial"/>
              </a:rPr>
              <a:t>Truth &amp; Reconciliation, Diversity and Inclusion</a:t>
            </a:r>
            <a:endParaRPr lang="en-US" sz="2400" dirty="0">
              <a:latin typeface="Arial" panose="020B0604020202020204" pitchFamily="34" charset="0"/>
              <a:cs typeface="Arial" panose="020B0604020202020204" pitchFamily="34" charset="0"/>
            </a:endParaRPr>
          </a:p>
          <a:p>
            <a:pPr marL="741045" lvl="1" indent="-283845">
              <a:lnSpc>
                <a:spcPct val="100000"/>
              </a:lnSpc>
              <a:spcBef>
                <a:spcPts val="600"/>
              </a:spcBef>
              <a:spcAft>
                <a:spcPts val="600"/>
              </a:spcAft>
              <a:buClr>
                <a:srgbClr val="00B0F0"/>
              </a:buClr>
              <a:buFont typeface="Wingdings" panose="05000000000000000000" pitchFamily="2" charset="2"/>
              <a:buChar char="§"/>
            </a:pPr>
            <a:r>
              <a:rPr lang="en-US" sz="2400" dirty="0">
                <a:latin typeface="Arial"/>
                <a:cs typeface="Arial"/>
              </a:rPr>
              <a:t>Professional Learning</a:t>
            </a:r>
            <a:endParaRPr lang="en-US" sz="2400" dirty="0">
              <a:latin typeface="Arial" panose="020B0604020202020204" pitchFamily="34" charset="0"/>
              <a:cs typeface="Arial" panose="020B0604020202020204" pitchFamily="34" charset="0"/>
            </a:endParaRPr>
          </a:p>
          <a:p>
            <a:pPr marL="741045" lvl="1" indent="-283845">
              <a:lnSpc>
                <a:spcPct val="100000"/>
              </a:lnSpc>
              <a:spcBef>
                <a:spcPts val="600"/>
              </a:spcBef>
              <a:spcAft>
                <a:spcPts val="600"/>
              </a:spcAft>
              <a:buClr>
                <a:srgbClr val="00B0F0"/>
              </a:buClr>
              <a:buFont typeface="Wingdings" panose="05000000000000000000" pitchFamily="2" charset="2"/>
              <a:buChar char="§"/>
            </a:pPr>
            <a:r>
              <a:rPr lang="en-US" sz="2400" dirty="0">
                <a:latin typeface="Arial"/>
                <a:cs typeface="Arial"/>
              </a:rPr>
              <a:t>Structures &amp; Processes</a:t>
            </a:r>
            <a:endParaRPr lang="en-US" sz="2400" dirty="0">
              <a:latin typeface="Arial" panose="020B0604020202020204" pitchFamily="34" charset="0"/>
              <a:cs typeface="Arial" panose="020B0604020202020204" pitchFamily="34" charset="0"/>
            </a:endParaRPr>
          </a:p>
          <a:p>
            <a:pPr marL="741045" lvl="1" indent="-283845">
              <a:lnSpc>
                <a:spcPct val="100000"/>
              </a:lnSpc>
              <a:spcBef>
                <a:spcPts val="600"/>
              </a:spcBef>
              <a:spcAft>
                <a:spcPts val="600"/>
              </a:spcAft>
              <a:buClr>
                <a:srgbClr val="00B0F0"/>
              </a:buClr>
              <a:buFont typeface="Wingdings" panose="05000000000000000000" pitchFamily="2" charset="2"/>
              <a:buChar char="§"/>
            </a:pPr>
            <a:r>
              <a:rPr lang="en-US" sz="2400" dirty="0">
                <a:latin typeface="Arial"/>
                <a:cs typeface="Arial"/>
              </a:rPr>
              <a:t>Resources</a:t>
            </a:r>
            <a:endParaRPr lang="en-US" sz="2400" dirty="0">
              <a:latin typeface="Arial" panose="020B0604020202020204" pitchFamily="34" charset="0"/>
              <a:cs typeface="Arial" panose="020B0604020202020204" pitchFamily="34" charset="0"/>
            </a:endParaRPr>
          </a:p>
        </p:txBody>
      </p:sp>
      <p:sp>
        <p:nvSpPr>
          <p:cNvPr id="8" name="Title 1">
            <a:extLst>
              <a:ext uri="{FF2B5EF4-FFF2-40B4-BE49-F238E27FC236}">
                <a16:creationId xmlns:a16="http://schemas.microsoft.com/office/drawing/2014/main" id="{4C063733-3625-1A7B-4AF7-D4A7B2E52EC0}"/>
              </a:ext>
            </a:extLst>
          </p:cNvPr>
          <p:cNvSpPr>
            <a:spLocks noGrp="1"/>
          </p:cNvSpPr>
          <p:nvPr>
            <p:ph type="title"/>
          </p:nvPr>
        </p:nvSpPr>
        <p:spPr>
          <a:xfrm>
            <a:off x="2559551" y="517004"/>
            <a:ext cx="6577729" cy="708918"/>
          </a:xfrm>
        </p:spPr>
        <p:txBody>
          <a:bodyPr>
            <a:noAutofit/>
          </a:bodyPr>
          <a:lstStyle/>
          <a:p>
            <a:r>
              <a:rPr lang="en-CA" sz="2500" b="1" dirty="0">
                <a:solidFill>
                  <a:srgbClr val="00B0F0"/>
                </a:solidFill>
                <a:latin typeface="Arial"/>
                <a:cs typeface="Arial"/>
              </a:rPr>
              <a:t>School Development Plan – </a:t>
            </a:r>
            <a:br>
              <a:rPr lang="en-CA" sz="2500" b="1" dirty="0">
                <a:latin typeface="Arial"/>
                <a:cs typeface="Arial"/>
              </a:rPr>
            </a:br>
            <a:r>
              <a:rPr lang="en-CA" sz="2500" b="1" dirty="0">
                <a:solidFill>
                  <a:srgbClr val="00B0F0"/>
                </a:solidFill>
                <a:latin typeface="Arial"/>
                <a:cs typeface="Arial"/>
              </a:rPr>
              <a:t>Actions</a:t>
            </a:r>
            <a:endParaRPr lang="en-CA" sz="2500" b="1" dirty="0">
              <a:solidFill>
                <a:schemeClr val="bg1">
                  <a:lumMod val="50000"/>
                </a:schemeClr>
              </a:solidFill>
              <a:latin typeface="Arial"/>
              <a:cs typeface="Arial" panose="020B0604020202020204" pitchFamily="34" charset="0"/>
            </a:endParaRPr>
          </a:p>
        </p:txBody>
      </p:sp>
    </p:spTree>
    <p:extLst>
      <p:ext uri="{BB962C8B-B14F-4D97-AF65-F5344CB8AC3E}">
        <p14:creationId xmlns:p14="http://schemas.microsoft.com/office/powerpoint/2010/main" val="26156749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DD6DB9-D0FB-6C36-0BC7-7920F4CA5753}"/>
              </a:ext>
            </a:extLst>
          </p:cNvPr>
          <p:cNvSpPr>
            <a:spLocks noGrp="1"/>
          </p:cNvSpPr>
          <p:nvPr>
            <p:ph type="title"/>
          </p:nvPr>
        </p:nvSpPr>
        <p:spPr>
          <a:xfrm>
            <a:off x="2351314" y="380969"/>
            <a:ext cx="6569849" cy="708918"/>
          </a:xfrm>
        </p:spPr>
        <p:txBody>
          <a:bodyPr>
            <a:normAutofit fontScale="90000"/>
          </a:bodyPr>
          <a:lstStyle/>
          <a:p>
            <a:r>
              <a:rPr lang="en-CA" sz="2500" b="1" dirty="0">
                <a:solidFill>
                  <a:srgbClr val="00B0F0"/>
                </a:solidFill>
                <a:latin typeface="Arial"/>
                <a:cs typeface="Arial"/>
              </a:rPr>
              <a:t>School Development Plan </a:t>
            </a:r>
            <a:br>
              <a:rPr lang="en-CA" sz="2500" b="1" dirty="0">
                <a:solidFill>
                  <a:srgbClr val="00B0F0"/>
                </a:solidFill>
                <a:latin typeface="Arial"/>
                <a:cs typeface="Arial"/>
              </a:rPr>
            </a:br>
            <a:r>
              <a:rPr lang="en-CA" sz="2500" b="1" dirty="0">
                <a:solidFill>
                  <a:srgbClr val="00B0F0"/>
                </a:solidFill>
                <a:latin typeface="Arial"/>
                <a:cs typeface="Arial"/>
              </a:rPr>
              <a:t>	Additional Goal</a:t>
            </a:r>
            <a:endParaRPr lang="en-US" dirty="0"/>
          </a:p>
        </p:txBody>
      </p:sp>
      <p:sp>
        <p:nvSpPr>
          <p:cNvPr id="4" name="Content Placeholder 4">
            <a:extLst>
              <a:ext uri="{FF2B5EF4-FFF2-40B4-BE49-F238E27FC236}">
                <a16:creationId xmlns:a16="http://schemas.microsoft.com/office/drawing/2014/main" id="{65A4D834-A91B-15FD-24EA-B38671EEF376}"/>
              </a:ext>
            </a:extLst>
          </p:cNvPr>
          <p:cNvSpPr>
            <a:spLocks noGrp="1"/>
          </p:cNvSpPr>
          <p:nvPr>
            <p:ph idx="1"/>
          </p:nvPr>
        </p:nvSpPr>
        <p:spPr>
          <a:xfrm>
            <a:off x="2351314" y="1139519"/>
            <a:ext cx="6569849" cy="3834332"/>
          </a:xfrm>
        </p:spPr>
        <p:txBody>
          <a:bodyPr>
            <a:normAutofit/>
          </a:bodyPr>
          <a:lstStyle/>
          <a:p>
            <a:pPr marL="741045" lvl="1" indent="-283845">
              <a:lnSpc>
                <a:spcPct val="100000"/>
              </a:lnSpc>
              <a:spcBef>
                <a:spcPts val="600"/>
              </a:spcBef>
              <a:spcAft>
                <a:spcPts val="600"/>
              </a:spcAft>
              <a:buClr>
                <a:srgbClr val="00B0F0"/>
              </a:buClr>
              <a:buFont typeface="Courier New" panose="05000000000000000000" pitchFamily="2" charset="2"/>
              <a:buChar char="o"/>
            </a:pPr>
            <a:r>
              <a:rPr lang="en-US" i="1" dirty="0"/>
              <a:t>Students’ experience of feeling safe and welcome at school will increase </a:t>
            </a:r>
            <a:r>
              <a:rPr lang="en-US" dirty="0"/>
              <a:t> </a:t>
            </a:r>
            <a:endParaRPr lang="en-CA" sz="1600" dirty="0">
              <a:solidFill>
                <a:srgbClr val="FF0000"/>
              </a:solidFill>
              <a:latin typeface="Arial"/>
              <a:cs typeface="Arial"/>
            </a:endParaRPr>
          </a:p>
          <a:p>
            <a:pPr marL="1198245" lvl="2" indent="-283845">
              <a:lnSpc>
                <a:spcPct val="100000"/>
              </a:lnSpc>
              <a:spcBef>
                <a:spcPts val="600"/>
              </a:spcBef>
              <a:spcAft>
                <a:spcPts val="600"/>
              </a:spcAft>
              <a:buClr>
                <a:srgbClr val="00B0F0"/>
              </a:buClr>
              <a:buFont typeface="Courier New" panose="05000000000000000000" pitchFamily="2" charset="2"/>
              <a:buChar char="o"/>
            </a:pPr>
            <a:r>
              <a:rPr lang="en-US" i="1" dirty="0"/>
              <a:t>Students’ sense of belonging and safety at school will improve </a:t>
            </a:r>
            <a:r>
              <a:rPr lang="en-US" dirty="0"/>
              <a:t> </a:t>
            </a:r>
          </a:p>
          <a:p>
            <a:pPr marL="1198245" lvl="2" indent="-283845">
              <a:lnSpc>
                <a:spcPct val="100000"/>
              </a:lnSpc>
              <a:spcBef>
                <a:spcPts val="600"/>
              </a:spcBef>
              <a:spcAft>
                <a:spcPts val="600"/>
              </a:spcAft>
              <a:buClr>
                <a:srgbClr val="00B0F0"/>
              </a:buClr>
              <a:buFont typeface="Courier New" panose="05000000000000000000" pitchFamily="2" charset="2"/>
              <a:buChar char="o"/>
            </a:pPr>
            <a:r>
              <a:rPr lang="en-US" i="1" dirty="0"/>
              <a:t>All students will experience inclusive learning and teaching that reflects and celebrates diverse cultures and identities   </a:t>
            </a:r>
            <a:r>
              <a:rPr lang="en-US" dirty="0"/>
              <a:t> </a:t>
            </a:r>
            <a:endParaRPr lang="en-CA" sz="2000" dirty="0">
              <a:solidFill>
                <a:srgbClr val="00B050"/>
              </a:solidFill>
              <a:latin typeface="Arial"/>
              <a:cs typeface="Arial"/>
            </a:endParaRPr>
          </a:p>
          <a:p>
            <a:pPr marL="342900" indent="-342900">
              <a:spcAft>
                <a:spcPts val="600"/>
              </a:spcAft>
              <a:buClr>
                <a:srgbClr val="00B0F0"/>
              </a:buClr>
              <a:buFont typeface="Wingdings" panose="05000000000000000000" pitchFamily="2" charset="2"/>
              <a:buChar char="§"/>
            </a:pPr>
            <a:endParaRPr lang="en-CA" sz="1900" dirty="0">
              <a:solidFill>
                <a:srgbClr val="7F7F7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395510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559551" y="517004"/>
            <a:ext cx="6576586" cy="708918"/>
          </a:xfrm>
        </p:spPr>
        <p:txBody>
          <a:bodyPr>
            <a:normAutofit/>
          </a:bodyPr>
          <a:lstStyle/>
          <a:p>
            <a:r>
              <a:rPr lang="en-CA" sz="2500" b="1">
                <a:solidFill>
                  <a:srgbClr val="00B0F0"/>
                </a:solidFill>
                <a:latin typeface="Arial"/>
                <a:cs typeface="Arial"/>
              </a:rPr>
              <a:t>Questions?</a:t>
            </a:r>
            <a:endParaRPr lang="en-US">
              <a:solidFill>
                <a:srgbClr val="00B0F0"/>
              </a:solidFill>
              <a:latin typeface="Arial"/>
              <a:cs typeface="Arial"/>
            </a:endParaRPr>
          </a:p>
        </p:txBody>
      </p:sp>
      <p:sp>
        <p:nvSpPr>
          <p:cNvPr id="5" name="Content Placeholder 4"/>
          <p:cNvSpPr>
            <a:spLocks noGrp="1"/>
          </p:cNvSpPr>
          <p:nvPr>
            <p:ph idx="1"/>
          </p:nvPr>
        </p:nvSpPr>
        <p:spPr>
          <a:xfrm>
            <a:off x="2559551" y="1721223"/>
            <a:ext cx="5982565" cy="3181189"/>
          </a:xfrm>
        </p:spPr>
        <p:txBody>
          <a:bodyPr>
            <a:normAutofit/>
          </a:bodyPr>
          <a:lstStyle/>
          <a:p>
            <a:pPr marL="0" indent="0">
              <a:lnSpc>
                <a:spcPct val="100000"/>
              </a:lnSpc>
              <a:spcBef>
                <a:spcPts val="600"/>
              </a:spcBef>
              <a:spcAft>
                <a:spcPts val="600"/>
              </a:spcAft>
              <a:buClr>
                <a:srgbClr val="00B0F0"/>
              </a:buClr>
              <a:buNone/>
            </a:pPr>
            <a:r>
              <a:rPr lang="en-CA" sz="2000">
                <a:solidFill>
                  <a:schemeClr val="bg1">
                    <a:lumMod val="50000"/>
                  </a:schemeClr>
                </a:solidFill>
                <a:latin typeface="Arial"/>
                <a:cs typeface="Arial"/>
              </a:rPr>
              <a:t>We’ll take a few minutes</a:t>
            </a:r>
            <a:r>
              <a:rPr lang="en-CA" sz="2000">
                <a:solidFill>
                  <a:srgbClr val="FF0000"/>
                </a:solidFill>
                <a:latin typeface="Arial"/>
                <a:cs typeface="Arial"/>
              </a:rPr>
              <a:t> </a:t>
            </a:r>
            <a:r>
              <a:rPr lang="en-CA" sz="2000">
                <a:solidFill>
                  <a:schemeClr val="bg1">
                    <a:lumMod val="50000"/>
                  </a:schemeClr>
                </a:solidFill>
                <a:latin typeface="Arial"/>
                <a:cs typeface="Arial"/>
              </a:rPr>
              <a:t>to answer questions about our school development plan.</a:t>
            </a:r>
            <a:endParaRPr lang="en-US">
              <a:solidFill>
                <a:schemeClr val="bg1">
                  <a:lumMod val="50000"/>
                </a:schemeClr>
              </a:solidFill>
            </a:endParaRPr>
          </a:p>
          <a:p>
            <a:pPr marL="342900" indent="-342900">
              <a:lnSpc>
                <a:spcPct val="100000"/>
              </a:lnSpc>
              <a:spcAft>
                <a:spcPts val="600"/>
              </a:spcAft>
              <a:buClr>
                <a:srgbClr val="00B0F0"/>
              </a:buClr>
              <a:buFont typeface="Wingdings" panose="05000000000000000000" pitchFamily="2" charset="2"/>
              <a:buChar char="§"/>
            </a:pPr>
            <a:endParaRPr lang="en-CA" sz="1900">
              <a:solidFill>
                <a:schemeClr val="bg1">
                  <a:lumMod val="5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852170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559551" y="517004"/>
            <a:ext cx="6576586" cy="708918"/>
          </a:xfrm>
        </p:spPr>
        <p:txBody>
          <a:bodyPr>
            <a:normAutofit/>
          </a:bodyPr>
          <a:lstStyle/>
          <a:p>
            <a:r>
              <a:rPr lang="en-CA" sz="2500" b="1">
                <a:solidFill>
                  <a:srgbClr val="00B0F0"/>
                </a:solidFill>
                <a:latin typeface="Arial"/>
                <a:cs typeface="Arial"/>
              </a:rPr>
              <a:t>SDP Feedback</a:t>
            </a:r>
            <a:endParaRPr lang="en-CA" sz="2500" b="1" dirty="0">
              <a:solidFill>
                <a:srgbClr val="00B0F0"/>
              </a:solidFill>
              <a:latin typeface="Arial"/>
              <a:cs typeface="Arial"/>
            </a:endParaRPr>
          </a:p>
        </p:txBody>
      </p:sp>
      <p:sp>
        <p:nvSpPr>
          <p:cNvPr id="5" name="Content Placeholder 4"/>
          <p:cNvSpPr>
            <a:spLocks noGrp="1"/>
          </p:cNvSpPr>
          <p:nvPr>
            <p:ph idx="1"/>
          </p:nvPr>
        </p:nvSpPr>
        <p:spPr>
          <a:xfrm>
            <a:off x="2559552" y="1268953"/>
            <a:ext cx="5994140" cy="2652807"/>
          </a:xfrm>
        </p:spPr>
        <p:txBody>
          <a:bodyPr>
            <a:normAutofit/>
          </a:bodyPr>
          <a:lstStyle/>
          <a:p>
            <a:pPr marL="0" indent="0">
              <a:lnSpc>
                <a:spcPct val="120000"/>
              </a:lnSpc>
              <a:spcBef>
                <a:spcPts val="600"/>
              </a:spcBef>
              <a:spcAft>
                <a:spcPts val="600"/>
              </a:spcAft>
              <a:buClr>
                <a:srgbClr val="00B0F0"/>
              </a:buClr>
              <a:buNone/>
            </a:pPr>
            <a:r>
              <a:rPr lang="en-US" sz="1800" dirty="0"/>
              <a:t>Thank you for participating in our SDP feedback. With the low number of responses received to protect anonymity, results will not be posted on the school website. </a:t>
            </a:r>
          </a:p>
          <a:p>
            <a:pPr marL="0" indent="0">
              <a:lnSpc>
                <a:spcPct val="120000"/>
              </a:lnSpc>
              <a:spcBef>
                <a:spcPts val="600"/>
              </a:spcBef>
              <a:spcAft>
                <a:spcPts val="600"/>
              </a:spcAft>
              <a:buClr>
                <a:srgbClr val="00B0F0"/>
              </a:buClr>
              <a:buNone/>
            </a:pPr>
            <a:r>
              <a:rPr lang="en-US" sz="1800" dirty="0"/>
              <a:t> All responses have been reviewed and considered in decision-making with the understanding that the results are not representative of the entire school community</a:t>
            </a:r>
            <a:endParaRPr lang="en-CA" sz="1800" dirty="0">
              <a:solidFill>
                <a:schemeClr val="bg1">
                  <a:lumMod val="50000"/>
                </a:schemeClr>
              </a:solidFill>
              <a:latin typeface="Arial" panose="020B0604020202020204" pitchFamily="34" charset="0"/>
              <a:cs typeface="Arial" panose="020B0604020202020204" pitchFamily="34" charset="0"/>
            </a:endParaRPr>
          </a:p>
          <a:p>
            <a:pPr marL="175895" indent="0">
              <a:lnSpc>
                <a:spcPct val="120000"/>
              </a:lnSpc>
              <a:spcBef>
                <a:spcPts val="600"/>
              </a:spcBef>
              <a:spcAft>
                <a:spcPts val="600"/>
              </a:spcAft>
              <a:buClr>
                <a:srgbClr val="00B0F0"/>
              </a:buClr>
              <a:buNone/>
            </a:pPr>
            <a:endParaRPr lang="en-CA" sz="2900" dirty="0">
              <a:solidFill>
                <a:schemeClr val="bg1">
                  <a:lumMod val="50000"/>
                </a:schemeClr>
              </a:solidFill>
              <a:latin typeface="Arial" panose="020B0604020202020204" pitchFamily="34" charset="0"/>
              <a:cs typeface="Arial" panose="020B0604020202020204" pitchFamily="34" charset="0"/>
            </a:endParaRPr>
          </a:p>
          <a:p>
            <a:pPr marL="342900" indent="-342900">
              <a:spcAft>
                <a:spcPts val="600"/>
              </a:spcAft>
              <a:buClr>
                <a:srgbClr val="00B0F0"/>
              </a:buClr>
              <a:buFont typeface="Wingdings" panose="05000000000000000000" pitchFamily="2" charset="2"/>
              <a:buChar char="§"/>
            </a:pPr>
            <a:endParaRPr lang="en-CA" sz="1900" dirty="0">
              <a:solidFill>
                <a:schemeClr val="bg1">
                  <a:lumMod val="50000"/>
                </a:schemeClr>
              </a:solidFill>
              <a:latin typeface="Arial" panose="020B0604020202020204" pitchFamily="34" charset="0"/>
              <a:cs typeface="Arial" panose="020B0604020202020204" pitchFamily="34" charset="0"/>
            </a:endParaRPr>
          </a:p>
        </p:txBody>
      </p:sp>
      <p:sp>
        <p:nvSpPr>
          <p:cNvPr id="6" name="Content Placeholder 4"/>
          <p:cNvSpPr txBox="1">
            <a:spLocks/>
          </p:cNvSpPr>
          <p:nvPr/>
        </p:nvSpPr>
        <p:spPr>
          <a:xfrm>
            <a:off x="2559551" y="3931486"/>
            <a:ext cx="5994141" cy="112057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a:buChar char="•"/>
              <a:defRPr sz="24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000" kern="1200" baseline="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1800" kern="1200" baseline="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600" kern="1200" baseline="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400"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175895" indent="0">
              <a:lnSpc>
                <a:spcPct val="120000"/>
              </a:lnSpc>
              <a:spcBef>
                <a:spcPts val="600"/>
              </a:spcBef>
              <a:spcAft>
                <a:spcPts val="600"/>
              </a:spcAft>
              <a:buClr>
                <a:srgbClr val="00B0F0"/>
              </a:buClr>
              <a:buFont typeface="Arial"/>
              <a:buNone/>
            </a:pPr>
            <a:endParaRPr lang="en-CA" sz="2900" dirty="0">
              <a:solidFill>
                <a:schemeClr val="bg1">
                  <a:lumMod val="50000"/>
                </a:schemeClr>
              </a:solidFill>
              <a:latin typeface="Arial" panose="020B0604020202020204" pitchFamily="34" charset="0"/>
              <a:cs typeface="Arial" panose="020B0604020202020204" pitchFamily="34" charset="0"/>
            </a:endParaRPr>
          </a:p>
          <a:p>
            <a:pPr marL="342900" indent="-342900">
              <a:spcAft>
                <a:spcPts val="600"/>
              </a:spcAft>
              <a:buClr>
                <a:srgbClr val="00B0F0"/>
              </a:buClr>
              <a:buFont typeface="Wingdings" panose="05000000000000000000" pitchFamily="2" charset="2"/>
              <a:buChar char="§"/>
            </a:pPr>
            <a:endParaRPr lang="en-CA" sz="1900" dirty="0">
              <a:solidFill>
                <a:schemeClr val="bg1">
                  <a:lumMod val="5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8899890"/>
      </p:ext>
    </p:extLst>
  </p:cSld>
  <p:clrMapOvr>
    <a:masterClrMapping/>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JGD engagement-2026-SDP" id="{37033E42-1EF4-4771-9A43-89273ED27C8E}" vid="{B960A404-4BEA-4E2C-9CB2-17807E2A26D8}"/>
    </a:ext>
  </a:extLst>
</a:theme>
</file>

<file path=ppt/theme/theme2.xml><?xml version="1.0" encoding="utf-8"?>
<a:theme xmlns:a="http://schemas.openxmlformats.org/drawingml/2006/main" name="Captioned phot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JGD engagement-2026-SDP" id="{37033E42-1EF4-4771-9A43-89273ED27C8E}" vid="{2232DB8C-714F-4F16-BF9E-19551A71816F}"/>
    </a:ext>
  </a:extLst>
</a:theme>
</file>

<file path=ppt/theme/theme3.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JGD engagement-2026-SDP" id="{37033E42-1EF4-4771-9A43-89273ED27C8E}" vid="{D6738D38-FF71-499E-B4F5-05226D8A3EFD}"/>
    </a:ext>
  </a:extLst>
</a:theme>
</file>

<file path=ppt/theme/theme4.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JGD engagement-2026-SDP" id="{37033E42-1EF4-4771-9A43-89273ED27C8E}" vid="{07EA57C9-9E8A-46D0-83E0-287D6868E8C5}"/>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ct:contentTypeSchema xmlns:ct="http://schemas.microsoft.com/office/2006/metadata/contentType" xmlns:ma="http://schemas.microsoft.com/office/2006/metadata/properties/metaAttributes" ct:_="" ma:_="" ma:contentTypeName="Document" ma:contentTypeID="0x01010099D17A781B0F0C41A216E48D7DDD0843" ma:contentTypeVersion="4" ma:contentTypeDescription="Create a new document." ma:contentTypeScope="" ma:versionID="2d9459d37e09f9c8500ad1ccd174c4ef">
  <xsd:schema xmlns:xsd="http://www.w3.org/2001/XMLSchema" xmlns:xs="http://www.w3.org/2001/XMLSchema" xmlns:p="http://schemas.microsoft.com/office/2006/metadata/properties" xmlns:ns1="http://schemas.microsoft.com/sharepoint/v3" xmlns:ns2="86003687-1d09-454a-a0ea-ad8f1346a0cf" targetNamespace="http://schemas.microsoft.com/office/2006/metadata/properties" ma:root="true" ma:fieldsID="c06f32078b5b4954415a029ef20509d8" ns1:_="" ns2:_="">
    <xsd:import namespace="http://schemas.microsoft.com/sharepoint/v3"/>
    <xsd:import namespace="86003687-1d09-454a-a0ea-ad8f1346a0cf"/>
    <xsd:element name="properties">
      <xsd:complexType>
        <xsd:sequence>
          <xsd:element name="documentManagement">
            <xsd:complexType>
              <xsd:all>
                <xsd:element ref="ns1:PublishingStartDate" minOccurs="0"/>
                <xsd:element ref="ns1:PublishingExpirationDate" minOccurs="0"/>
                <xsd:element ref="ns2:_dlc_DocId" minOccurs="0"/>
                <xsd:element ref="ns2:_dlc_DocIdUrl" minOccurs="0"/>
                <xsd:element ref="ns2:_dlc_DocIdPersistId" minOccurs="0"/>
                <xsd:element ref="ns2:SharedWithUser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8" nillable="true" ma:displayName="Scheduling Start Date" ma:description="Scheduling Start Date is a site column created by the Publishing feature. It is used to specify the date and time on which this page will first appear to site visitors." ma:hidden="true" ma:internalName="PublishingStartDate">
      <xsd:simpleType>
        <xsd:restriction base="dms:Unknown"/>
      </xsd:simpleType>
    </xsd:element>
    <xsd:element name="PublishingExpirationDate" ma:index="9" nillable="true" ma:displayName="Scheduling End Date" ma:description="Scheduling End Date is a site column created by the Publishing feature. It is used to specify the date and time on which this page will no longer appear to site visitors."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86003687-1d09-454a-a0ea-ad8f1346a0cf" elementFormDefault="qualified">
    <xsd:import namespace="http://schemas.microsoft.com/office/2006/documentManagement/types"/>
    <xsd:import namespace="http://schemas.microsoft.com/office/infopath/2007/PartnerControls"/>
    <xsd:element name="_dlc_DocId" ma:index="10" nillable="true" ma:displayName="Document ID Value" ma:description="The value of the document ID assigned to this item." ma:internalName="_dlc_DocId" ma:readOnly="true">
      <xsd:simpleType>
        <xsd:restriction base="dms:Text"/>
      </xsd:simpleType>
    </xsd:element>
    <xsd:element name="_dlc_DocIdUrl" ma:index="11"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2" nillable="true" ma:displayName="Persist ID" ma:description="Keep ID on add." ma:hidden="true" ma:internalName="_dlc_DocIdPersistId" ma:readOnly="true">
      <xsd:simpleType>
        <xsd:restriction base="dms:Boolean"/>
      </xsd:simpleType>
    </xsd:element>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ublishingExpirationDate xmlns="http://schemas.microsoft.com/sharepoint/v3" xsi:nil="true"/>
    <PublishingStartDate xmlns="http://schemas.microsoft.com/sharepoint/v3" xsi:nil="true"/>
    <_dlc_DocId xmlns="86003687-1d09-454a-a0ea-ad8f1346a0cf">INSITE-1426687859-212</_dlc_DocId>
    <_dlc_DocIdUrl xmlns="86003687-1d09-454a-a0ea-ad8f1346a0cf">
      <Url>https://insite.cbe.ab.ca/system/leaders/community-engagement/_layouts/15/DocIdRedir.aspx?ID=INSITE-1426687859-212</Url>
      <Description>INSITE-1426687859-212</Description>
    </_dlc_DocIdUrl>
  </documentManagement>
</p: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F9520DC-39F2-40CE-8A4B-0864150F054F}">
  <ds:schemaRefs>
    <ds:schemaRef ds:uri="http://schemas.microsoft.com/sharepoint/events"/>
  </ds:schemaRefs>
</ds:datastoreItem>
</file>

<file path=customXml/itemProps2.xml><?xml version="1.0" encoding="utf-8"?>
<ds:datastoreItem xmlns:ds="http://schemas.openxmlformats.org/officeDocument/2006/customXml" ds:itemID="{E29B0DEE-1B73-41A0-A084-681CDBC0FF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003687-1d09-454a-a0ea-ad8f1346a0c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E437EC1-3823-4367-A256-C67E1E42D5A2}">
  <ds:schemaRefs>
    <ds:schemaRef ds:uri="http://purl.org/dc/terms/"/>
    <ds:schemaRef ds:uri="http://purl.org/dc/elements/1.1/"/>
    <ds:schemaRef ds:uri="http://schemas.microsoft.com/office/2006/documentManagement/types"/>
    <ds:schemaRef ds:uri="http://www.w3.org/XML/1998/namespace"/>
    <ds:schemaRef ds:uri="86003687-1d09-454a-a0ea-ad8f1346a0cf"/>
    <ds:schemaRef ds:uri="http://schemas.microsoft.com/office/infopath/2007/PartnerControls"/>
    <ds:schemaRef ds:uri="http://schemas.microsoft.com/sharepoint/v3"/>
    <ds:schemaRef ds:uri="http://purl.org/dc/dcmitype/"/>
    <ds:schemaRef ds:uri="http://schemas.openxmlformats.org/package/2006/metadata/core-properties"/>
    <ds:schemaRef ds:uri="http://schemas.microsoft.com/office/2006/metadata/properties"/>
  </ds:schemaRefs>
</ds:datastoreItem>
</file>

<file path=customXml/itemProps4.xml><?xml version="1.0" encoding="utf-8"?>
<ds:datastoreItem xmlns:ds="http://schemas.openxmlformats.org/officeDocument/2006/customXml" ds:itemID="{6325A2AC-2F38-43FD-9B70-7A77D99AB0A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164</TotalTime>
  <Words>580</Words>
  <Application>Microsoft Office PowerPoint</Application>
  <PresentationFormat>On-screen Show (16:9)</PresentationFormat>
  <Paragraphs>68</Paragraphs>
  <Slides>11</Slides>
  <Notes>5</Notes>
  <HiddenSlides>0</HiddenSlides>
  <MMClips>0</MMClips>
  <ScaleCrop>false</ScaleCrop>
  <HeadingPairs>
    <vt:vector size="6" baseType="variant">
      <vt:variant>
        <vt:lpstr>Fonts Used</vt:lpstr>
      </vt:variant>
      <vt:variant>
        <vt:i4>5</vt:i4>
      </vt:variant>
      <vt:variant>
        <vt:lpstr>Theme</vt:lpstr>
      </vt:variant>
      <vt:variant>
        <vt:i4>4</vt:i4>
      </vt:variant>
      <vt:variant>
        <vt:lpstr>Slide Titles</vt:lpstr>
      </vt:variant>
      <vt:variant>
        <vt:i4>11</vt:i4>
      </vt:variant>
    </vt:vector>
  </HeadingPairs>
  <TitlesOfParts>
    <vt:vector size="20" baseType="lpstr">
      <vt:lpstr>Arial</vt:lpstr>
      <vt:lpstr>Calibri</vt:lpstr>
      <vt:lpstr>Calibri Light</vt:lpstr>
      <vt:lpstr>Courier New</vt:lpstr>
      <vt:lpstr>Wingdings</vt:lpstr>
      <vt:lpstr>Custom Design</vt:lpstr>
      <vt:lpstr>Captioned photo</vt:lpstr>
      <vt:lpstr>1_Office Theme</vt:lpstr>
      <vt:lpstr>1_Custom Design</vt:lpstr>
      <vt:lpstr>   2026 School Planning </vt:lpstr>
      <vt:lpstr> 2026 School Planning </vt:lpstr>
      <vt:lpstr>How is Our School Development  Plan Used?     </vt:lpstr>
      <vt:lpstr>School Development Plan –  School Goal</vt:lpstr>
      <vt:lpstr>School Development Plan –  Outcome</vt:lpstr>
      <vt:lpstr>School Development Plan –  Outcome Measures</vt:lpstr>
      <vt:lpstr>School Development Plan –   Data for Monitoring Progress</vt:lpstr>
      <vt:lpstr>School Development Plan –  Actions</vt:lpstr>
      <vt:lpstr>School Development Plan   Additional Goal</vt:lpstr>
      <vt:lpstr>Questions?</vt:lpstr>
      <vt:lpstr>SDP Feedback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Template - School Planning Engagement - 2026- SDP ONLY</dc:title>
  <dc:creator>Microsoft Office User</dc:creator>
  <cp:lastModifiedBy>Arrell, Jason S</cp:lastModifiedBy>
  <cp:revision>209</cp:revision>
  <dcterms:created xsi:type="dcterms:W3CDTF">2019-11-25T18:55:47Z</dcterms:created>
  <dcterms:modified xsi:type="dcterms:W3CDTF">2026-04-02T21:32:43Z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0x01010099D17A781B0F0C41A216E48D7DDD0843</vt:lpwstr>
  </property>
  <property fmtid="{D5CDD505-2E9C-101B-9397-08002B2CF9AE}" pid="3" name="_dlc_DocIdItemGuid">
    <vt:lpwstr>455ea1ab-bb6d-4ef8-a83f-7b1b63f9d0fc</vt:lpwstr>
  </property>
</Properties>
</file>